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6" r:id="rId4"/>
    <p:sldId id="263" r:id="rId5"/>
    <p:sldId id="264" r:id="rId6"/>
    <p:sldId id="257" r:id="rId7"/>
    <p:sldId id="274" r:id="rId8"/>
    <p:sldId id="261" r:id="rId9"/>
    <p:sldId id="258" r:id="rId10"/>
    <p:sldId id="267" r:id="rId11"/>
    <p:sldId id="268" r:id="rId12"/>
    <p:sldId id="273" r:id="rId13"/>
    <p:sldId id="259" r:id="rId14"/>
    <p:sldId id="260" r:id="rId15"/>
    <p:sldId id="271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0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2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1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5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7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0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1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6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55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1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ACEBE-87AE-4E2B-A3BD-035575D40FFD}" type="datetimeFigureOut">
              <a:rPr lang="en-US" smtClean="0"/>
              <a:t>22/08/2021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57E5E-718B-4C72-998F-72DA55DF7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5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2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5" t="6573" r="5524" b="7793"/>
          <a:stretch/>
        </p:blipFill>
        <p:spPr>
          <a:xfrm>
            <a:off x="2167811" y="284274"/>
            <a:ext cx="4528264" cy="647300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120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ài 02: Tạo vùng chọn - ten toi co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38" y="962609"/>
            <a:ext cx="2219318" cy="221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Ghép màu hình vuông | Đồ chơi gỗ an toàn - Đồ chơi gỗ KENDOTOY"/>
          <p:cNvSpPr>
            <a:spLocks noChangeAspect="1" noChangeArrowheads="1"/>
          </p:cNvSpPr>
          <p:nvPr/>
        </p:nvSpPr>
        <p:spPr bwMode="auto">
          <a:xfrm>
            <a:off x="155575" y="-144463"/>
            <a:ext cx="2214138" cy="221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quà tặng quảng cáo chuyên nghiệp-xưởng sản xuất đồng hồ treo tườ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20" y="962608"/>
            <a:ext cx="2313991" cy="231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xa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752" y="1068398"/>
            <a:ext cx="1859523" cy="2028571"/>
          </a:xfrm>
          <a:prstGeom prst="rect">
            <a:avLst/>
          </a:prstGeom>
          <a:solidFill>
            <a:srgbClr val="CCFFFF"/>
          </a:solidFill>
        </p:spPr>
      </p:pic>
      <p:pic>
        <p:nvPicPr>
          <p:cNvPr id="1032" name="Picture 8" descr="Gạch lát nền PRIME mã 285 - Gạch men ốp lát PRIME mã 28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27" y="4443211"/>
            <a:ext cx="2003245" cy="200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hăn thêu Cúc Hoạ Mi (khăn mùi xoa, khăn tay) | Shopee Việt Na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88" y="4443211"/>
            <a:ext cx="2122912" cy="212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28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0805" y="2555212"/>
            <a:ext cx="1901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4109568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75764" y="2711003"/>
            <a:ext cx="3644722" cy="2640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737279" y="2711003"/>
            <a:ext cx="3644722" cy="2640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96604" y="3129566"/>
            <a:ext cx="1803042" cy="18030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96604" y="3129566"/>
            <a:ext cx="1803042" cy="180304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68631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</a:p>
        </p:txBody>
      </p:sp>
      <p:pic>
        <p:nvPicPr>
          <p:cNvPr id="4" name="Picture 20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8" t="6465" r="14162" b="5302"/>
          <a:stretch>
            <a:fillRect/>
          </a:stretch>
        </p:blipFill>
        <p:spPr bwMode="auto">
          <a:xfrm>
            <a:off x="112018" y="1647489"/>
            <a:ext cx="2887621" cy="229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Banh sinh nh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26" y="1737977"/>
            <a:ext cx="2644648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hao bơi tròn Bestway 360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363" y="1477447"/>
            <a:ext cx="2497360" cy="24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p 20 bài văn tả đồ vật hay nhất - Toplist.v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26" y="4080546"/>
            <a:ext cx="2732624" cy="273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74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990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4)</a:t>
            </a:r>
          </a:p>
        </p:txBody>
      </p:sp>
      <p:sp>
        <p:nvSpPr>
          <p:cNvPr id="4" name="Rectangle 3"/>
          <p:cNvSpPr/>
          <p:nvPr/>
        </p:nvSpPr>
        <p:spPr>
          <a:xfrm>
            <a:off x="3350805" y="2555212"/>
            <a:ext cx="1901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TIẾT 4</a:t>
            </a:r>
          </a:p>
        </p:txBody>
      </p:sp>
    </p:spTree>
    <p:extLst>
      <p:ext uri="{BB962C8B-B14F-4D97-AF65-F5344CB8AC3E}">
        <p14:creationId xmlns:p14="http://schemas.microsoft.com/office/powerpoint/2010/main" val="1721266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535" y="205793"/>
            <a:ext cx="4719065" cy="665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45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88" y="698409"/>
            <a:ext cx="3923425" cy="55309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005" y="504153"/>
            <a:ext cx="4061223" cy="572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9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6" t="18657" r="4011" b="44862"/>
          <a:stretch/>
        </p:blipFill>
        <p:spPr>
          <a:xfrm>
            <a:off x="331361" y="1153855"/>
            <a:ext cx="8174464" cy="478022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533239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5" t="55716" r="17232" b="8037"/>
          <a:stretch/>
        </p:blipFill>
        <p:spPr>
          <a:xfrm>
            <a:off x="730473" y="1165941"/>
            <a:ext cx="7683053" cy="5472072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028750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5631" r="1730" b="7094"/>
          <a:stretch/>
        </p:blipFill>
        <p:spPr>
          <a:xfrm>
            <a:off x="2327722" y="1094569"/>
            <a:ext cx="4473128" cy="569155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26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73487" y="0"/>
            <a:ext cx="9878095" cy="1146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9397" y="166355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6" t="5239" r="4870" b="6778"/>
          <a:stretch/>
        </p:blipFill>
        <p:spPr>
          <a:xfrm>
            <a:off x="2665926" y="1225262"/>
            <a:ext cx="4050126" cy="5632738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165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92D050"/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23987" y="1833562"/>
            <a:ext cx="6143625" cy="3933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2738371" y="2273120"/>
            <a:ext cx="3786254" cy="2787036"/>
          </a:xfrm>
          <a:prstGeom prst="triangle">
            <a:avLst>
              <a:gd name="adj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2738371" y="2291936"/>
            <a:ext cx="3786254" cy="276822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283227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00250" y="1003210"/>
            <a:ext cx="4900138" cy="3095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3" t="20212" r="13253" b="15667"/>
          <a:stretch/>
        </p:blipFill>
        <p:spPr>
          <a:xfrm>
            <a:off x="6561481" y="4670066"/>
            <a:ext cx="2205348" cy="1704974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8" r="200"/>
          <a:stretch/>
        </p:blipFill>
        <p:spPr>
          <a:xfrm>
            <a:off x="4472923" y="4670066"/>
            <a:ext cx="1875165" cy="1704974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56" y="4670066"/>
            <a:ext cx="3966674" cy="1704974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37" y="1288959"/>
            <a:ext cx="3618763" cy="2594585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73302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990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p:sp>
        <p:nvSpPr>
          <p:cNvPr id="4" name="Rectangle 3"/>
          <p:cNvSpPr/>
          <p:nvPr/>
        </p:nvSpPr>
        <p:spPr>
          <a:xfrm>
            <a:off x="3350805" y="2555212"/>
            <a:ext cx="1901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140133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75764" y="2711003"/>
            <a:ext cx="3644722" cy="2640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48119" y="3181081"/>
            <a:ext cx="1700011" cy="17000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48119" y="3181081"/>
            <a:ext cx="1700011" cy="1700011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373487" y="0"/>
            <a:ext cx="9878095" cy="9015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9397" y="-1072"/>
            <a:ext cx="815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5653" r="6322" b="7402"/>
          <a:stretch/>
        </p:blipFill>
        <p:spPr>
          <a:xfrm>
            <a:off x="4734193" y="1191294"/>
            <a:ext cx="3907530" cy="548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1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193</Words>
  <Application>Microsoft Office PowerPoint</Application>
  <PresentationFormat>On-screen Show (4:3)</PresentationFormat>
  <Paragraphs>25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ASUS</cp:lastModifiedBy>
  <cp:revision>25</cp:revision>
  <dcterms:created xsi:type="dcterms:W3CDTF">2020-11-02T00:50:28Z</dcterms:created>
  <dcterms:modified xsi:type="dcterms:W3CDTF">2021-08-22T14:01:24Z</dcterms:modified>
</cp:coreProperties>
</file>