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5" r:id="rId4"/>
    <p:sldId id="266" r:id="rId5"/>
    <p:sldId id="283" r:id="rId6"/>
    <p:sldId id="282" r:id="rId7"/>
    <p:sldId id="284" r:id="rId8"/>
    <p:sldId id="287" r:id="rId9"/>
    <p:sldId id="285" r:id="rId10"/>
    <p:sldId id="274" r:id="rId11"/>
    <p:sldId id="288" r:id="rId12"/>
    <p:sldId id="261" r:id="rId13"/>
    <p:sldId id="28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66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0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2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5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7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0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1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6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55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1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5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0721" y="3165713"/>
            <a:ext cx="75168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36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SÁNG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TẠO TỪ NHỮNG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KHỐI CƠ BẢN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1280" y="2065814"/>
            <a:ext cx="1795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Lớp</a:t>
            </a:r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122" y="1929710"/>
            <a:ext cx="1236003" cy="123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CCFF"/>
            </a:gs>
            <a:gs pos="74000">
              <a:schemeClr val="bg1"/>
            </a:gs>
            <a:gs pos="100000">
              <a:srgbClr val="66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01869" y="1422514"/>
            <a:ext cx="3061794" cy="953036"/>
            <a:chOff x="1136720" y="1435393"/>
            <a:chExt cx="3061794" cy="953036"/>
          </a:xfrm>
        </p:grpSpPr>
        <p:sp>
          <p:nvSpPr>
            <p:cNvPr id="6" name="Rounded Rectangle 5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UTM Avo" panose="02040603050506020204" pitchFamily="18" charset="0"/>
                </a:rPr>
                <a:t>     </a:t>
              </a:r>
              <a:r>
                <a:rPr lang="en-US" sz="2400" dirty="0" err="1">
                  <a:latin typeface="UTM Avo" panose="02040603050506020204" pitchFamily="18" charset="0"/>
                </a:rPr>
                <a:t>Thảo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luận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207"/>
            <a:stretch/>
          </p:blipFill>
          <p:spPr>
            <a:xfrm>
              <a:off x="1136720" y="1435393"/>
              <a:ext cx="1155718" cy="9530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" name="Rectangle 7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(tieát3)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9" t="9276" r="8966" b="77089"/>
          <a:stretch/>
        </p:blipFill>
        <p:spPr>
          <a:xfrm>
            <a:off x="1379728" y="2946903"/>
            <a:ext cx="6962341" cy="18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21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1261" y="2967335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TIẾT 4</a:t>
            </a:r>
          </a:p>
        </p:txBody>
      </p:sp>
    </p:spTree>
    <p:extLst>
      <p:ext uri="{BB962C8B-B14F-4D97-AF65-F5344CB8AC3E}">
        <p14:creationId xmlns:p14="http://schemas.microsoft.com/office/powerpoint/2010/main" val="210226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990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04553" y="1226795"/>
            <a:ext cx="3116688" cy="962012"/>
            <a:chOff x="1081826" y="1445735"/>
            <a:chExt cx="3116688" cy="962012"/>
          </a:xfrm>
        </p:grpSpPr>
        <p:sp>
          <p:nvSpPr>
            <p:cNvPr id="6" name="Rounded Rectangle 5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Vận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dụng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1" t="72125" b="-947"/>
            <a:stretch/>
          </p:blipFill>
          <p:spPr>
            <a:xfrm>
              <a:off x="1081826" y="1445735"/>
              <a:ext cx="1094704" cy="9620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9" name="Rectangle 8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tieát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4)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5" b="7606"/>
          <a:stretch/>
        </p:blipFill>
        <p:spPr>
          <a:xfrm>
            <a:off x="3388857" y="2316997"/>
            <a:ext cx="4165147" cy="410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33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66CCFF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24249" y="1577966"/>
            <a:ext cx="3116688" cy="962012"/>
            <a:chOff x="1081826" y="1445735"/>
            <a:chExt cx="3116688" cy="962012"/>
          </a:xfrm>
        </p:grpSpPr>
        <p:sp>
          <p:nvSpPr>
            <p:cNvPr id="5" name="Rounded Rectangle 4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Vận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dụng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1" t="72125" b="-947"/>
            <a:stretch/>
          </p:blipFill>
          <p:spPr>
            <a:xfrm>
              <a:off x="1081826" y="1445735"/>
              <a:ext cx="1094704" cy="9620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9" name="TextBox 8"/>
          <p:cNvSpPr txBox="1"/>
          <p:nvPr/>
        </p:nvSpPr>
        <p:spPr>
          <a:xfrm>
            <a:off x="1551905" y="2614412"/>
            <a:ext cx="4114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Nhận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xét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tập</a:t>
            </a:r>
            <a:endParaRPr lang="en-US" sz="2800" dirty="0">
              <a:latin typeface="UTM Avo" panose="02040603050506020204" pitchFamily="18" charset="0"/>
            </a:endParaRPr>
          </a:p>
          <a:p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Dặng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dò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tieát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1025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92D05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(tieát1)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96730" y="1277850"/>
            <a:ext cx="3311632" cy="967420"/>
            <a:chOff x="796730" y="1277850"/>
            <a:chExt cx="3311632" cy="967420"/>
          </a:xfrm>
        </p:grpSpPr>
        <p:sp>
          <p:nvSpPr>
            <p:cNvPr id="2" name="Rounded Rectangle 1"/>
            <p:cNvSpPr/>
            <p:nvPr/>
          </p:nvSpPr>
          <p:spPr>
            <a:xfrm>
              <a:off x="1792352" y="1502826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Quan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sát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30" y="1277850"/>
              <a:ext cx="1104805" cy="9674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3" t="31360" b="3287"/>
          <a:stretch/>
        </p:blipFill>
        <p:spPr>
          <a:xfrm>
            <a:off x="2408349" y="2240797"/>
            <a:ext cx="4518771" cy="44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32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66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96730" y="1161939"/>
            <a:ext cx="3311632" cy="967420"/>
            <a:chOff x="796730" y="1277850"/>
            <a:chExt cx="3311632" cy="967420"/>
          </a:xfrm>
        </p:grpSpPr>
        <p:sp>
          <p:nvSpPr>
            <p:cNvPr id="9" name="Rounded Rectangle 8"/>
            <p:cNvSpPr/>
            <p:nvPr/>
          </p:nvSpPr>
          <p:spPr>
            <a:xfrm>
              <a:off x="1792352" y="1502826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Quan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sát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30" y="1277850"/>
              <a:ext cx="1104805" cy="9674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1" name="Rectangle 10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(tieát1)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0" b="7981"/>
          <a:stretch/>
        </p:blipFill>
        <p:spPr>
          <a:xfrm>
            <a:off x="1349132" y="2354335"/>
            <a:ext cx="3443615" cy="41753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5634" r="5260" b="7605"/>
          <a:stretch/>
        </p:blipFill>
        <p:spPr>
          <a:xfrm>
            <a:off x="5059272" y="2354335"/>
            <a:ext cx="3002903" cy="417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09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66FF"/>
            </a:gs>
            <a:gs pos="74000">
              <a:srgbClr val="66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96730" y="1277850"/>
            <a:ext cx="3311632" cy="967420"/>
            <a:chOff x="796730" y="1277850"/>
            <a:chExt cx="3311632" cy="967420"/>
          </a:xfrm>
        </p:grpSpPr>
        <p:sp>
          <p:nvSpPr>
            <p:cNvPr id="6" name="Rounded Rectangle 5"/>
            <p:cNvSpPr/>
            <p:nvPr/>
          </p:nvSpPr>
          <p:spPr>
            <a:xfrm>
              <a:off x="1792352" y="1502826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Quan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sát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30" y="1277850"/>
              <a:ext cx="1104805" cy="9674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Rectangle 9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9397" y="157153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</a:t>
            </a:r>
            <a:endParaRPr lang="en-US" sz="2600" b="1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6: Sáng tạo tù những khối cơ bản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1" t="5258" r="7113" b="8169"/>
          <a:stretch/>
        </p:blipFill>
        <p:spPr>
          <a:xfrm>
            <a:off x="1349132" y="2470246"/>
            <a:ext cx="2885749" cy="413146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8" t="5446" b="6666"/>
          <a:stretch/>
        </p:blipFill>
        <p:spPr>
          <a:xfrm>
            <a:off x="4713667" y="2470246"/>
            <a:ext cx="3091953" cy="408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87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1261" y="2967335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902835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66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88991" y="1415475"/>
            <a:ext cx="3409523" cy="992874"/>
            <a:chOff x="788991" y="1415475"/>
            <a:chExt cx="3409523" cy="992874"/>
          </a:xfrm>
        </p:grpSpPr>
        <p:sp>
          <p:nvSpPr>
            <p:cNvPr id="6" name="Rounded Rectangle 5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Thể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hiện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59" b="34501"/>
            <a:stretch/>
          </p:blipFill>
          <p:spPr>
            <a:xfrm>
              <a:off x="788991" y="1415475"/>
              <a:ext cx="1310266" cy="9928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Rectangle 6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(tieát2)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5" r="2536" b="5801"/>
          <a:stretch/>
        </p:blipFill>
        <p:spPr>
          <a:xfrm>
            <a:off x="2099257" y="2550017"/>
            <a:ext cx="3076338" cy="40053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0" t="5258" b="6291"/>
          <a:stretch/>
        </p:blipFill>
        <p:spPr>
          <a:xfrm>
            <a:off x="5744498" y="2550017"/>
            <a:ext cx="3043260" cy="400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6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78766" y="1466991"/>
            <a:ext cx="3409523" cy="992874"/>
            <a:chOff x="788991" y="1415475"/>
            <a:chExt cx="3409523" cy="992874"/>
          </a:xfrm>
        </p:grpSpPr>
        <p:sp>
          <p:nvSpPr>
            <p:cNvPr id="5" name="Rounded Rectangle 4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</a:rPr>
                <a:t>Thể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hiện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59" b="34501"/>
            <a:stretch/>
          </p:blipFill>
          <p:spPr>
            <a:xfrm>
              <a:off x="788991" y="1415475"/>
              <a:ext cx="1310266" cy="9928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TextBox 6"/>
          <p:cNvSpPr txBox="1"/>
          <p:nvPr/>
        </p:nvSpPr>
        <p:spPr>
          <a:xfrm>
            <a:off x="1324993" y="3005460"/>
            <a:ext cx="64811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 err="1">
                <a:latin typeface="VNI-Avo" pitchFamily="2" charset="0"/>
              </a:rPr>
              <a:t>Naën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vaät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coù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daïng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khoái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em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yeâu</a:t>
            </a:r>
            <a:r>
              <a:rPr lang="en-US" sz="2600" dirty="0">
                <a:latin typeface="VNI-Avo" pitchFamily="2" charset="0"/>
              </a:rPr>
              <a:t> </a:t>
            </a:r>
            <a:r>
              <a:rPr lang="en-US" sz="2600" dirty="0" err="1">
                <a:latin typeface="VNI-Avo" pitchFamily="2" charset="0"/>
              </a:rPr>
              <a:t>thích</a:t>
            </a:r>
            <a:r>
              <a:rPr lang="en-US" sz="2600" dirty="0">
                <a:latin typeface="VNI-Avo" pitchFamily="2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(tieát2)</a:t>
            </a:r>
          </a:p>
        </p:txBody>
      </p:sp>
    </p:spTree>
    <p:extLst>
      <p:ext uri="{BB962C8B-B14F-4D97-AF65-F5344CB8AC3E}">
        <p14:creationId xmlns:p14="http://schemas.microsoft.com/office/powerpoint/2010/main" val="89740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1261" y="2967335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879755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66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01869" y="1422514"/>
            <a:ext cx="3061794" cy="953036"/>
            <a:chOff x="1136720" y="1435393"/>
            <a:chExt cx="3061794" cy="953036"/>
          </a:xfrm>
        </p:grpSpPr>
        <p:sp>
          <p:nvSpPr>
            <p:cNvPr id="6" name="Rounded Rectangle 5"/>
            <p:cNvSpPr/>
            <p:nvPr/>
          </p:nvSpPr>
          <p:spPr>
            <a:xfrm>
              <a:off x="1882504" y="1653178"/>
              <a:ext cx="2316010" cy="5174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UTM Avo" panose="02040603050506020204" pitchFamily="18" charset="0"/>
                </a:rPr>
                <a:t>     </a:t>
              </a:r>
              <a:r>
                <a:rPr lang="en-US" sz="2400" dirty="0" err="1">
                  <a:latin typeface="UTM Avo" panose="02040603050506020204" pitchFamily="18" charset="0"/>
                </a:rPr>
                <a:t>Thảo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luận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207"/>
            <a:stretch/>
          </p:blipFill>
          <p:spPr>
            <a:xfrm>
              <a:off x="1136720" y="1435393"/>
              <a:ext cx="1155718" cy="9530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Rectangle 6"/>
          <p:cNvSpPr/>
          <p:nvPr/>
        </p:nvSpPr>
        <p:spPr>
          <a:xfrm>
            <a:off x="-373487" y="0"/>
            <a:ext cx="9878095" cy="106894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9397" y="157153"/>
            <a:ext cx="81523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Myõ</a:t>
            </a:r>
            <a:r>
              <a:rPr lang="en-US" sz="2600" b="1" dirty="0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VNI-Avo" pitchFamily="2" charset="0"/>
                <a:cs typeface="Arial" panose="020B0604020202020204" pitchFamily="34" charset="0"/>
              </a:rPr>
              <a:t>thuaät</a:t>
            </a:r>
            <a:endParaRPr lang="en-US" sz="2600" b="1" dirty="0">
              <a:solidFill>
                <a:srgbClr val="FFFF00"/>
              </a:solidFill>
              <a:latin typeface="VNI-Avo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Chuû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ñeà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6: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Saùng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taïo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töø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nhöõng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khoái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baûn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tieát</a:t>
            </a:r>
            <a:r>
              <a:rPr lang="en-US" sz="2400" dirty="0">
                <a:solidFill>
                  <a:schemeClr val="bg1"/>
                </a:solidFill>
                <a:latin typeface="VNI-Avo" pitchFamily="2" charset="0"/>
                <a:cs typeface="Arial" panose="020B060402020202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655154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382</TotalTime>
  <Words>200</Words>
  <Application>Microsoft Office PowerPoint</Application>
  <PresentationFormat>On-screen Show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UTM Avo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ASUS</cp:lastModifiedBy>
  <cp:revision>76</cp:revision>
  <dcterms:created xsi:type="dcterms:W3CDTF">2020-11-02T00:50:28Z</dcterms:created>
  <dcterms:modified xsi:type="dcterms:W3CDTF">2021-08-22T14:26:16Z</dcterms:modified>
</cp:coreProperties>
</file>