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15" r:id="rId2"/>
  </p:sldMasterIdLst>
  <p:notesMasterIdLst>
    <p:notesMasterId r:id="rId18"/>
  </p:notesMasterIdLst>
  <p:sldIdLst>
    <p:sldId id="389" r:id="rId3"/>
    <p:sldId id="388" r:id="rId4"/>
    <p:sldId id="390" r:id="rId5"/>
    <p:sldId id="392" r:id="rId6"/>
    <p:sldId id="394" r:id="rId7"/>
    <p:sldId id="382" r:id="rId8"/>
    <p:sldId id="387" r:id="rId9"/>
    <p:sldId id="360" r:id="rId10"/>
    <p:sldId id="386" r:id="rId11"/>
    <p:sldId id="367" r:id="rId12"/>
    <p:sldId id="264" r:id="rId13"/>
    <p:sldId id="374" r:id="rId14"/>
    <p:sldId id="268" r:id="rId15"/>
    <p:sldId id="285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CC"/>
    <a:srgbClr val="FF00FF"/>
    <a:srgbClr val="0000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302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=""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=""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=""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158972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2094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2011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9929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7453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94334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693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=""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=""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=""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798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28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="" xmlns:p14="http://schemas.microsoft.com/office/powerpoint/2010/main" val="657832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8798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="" xmlns:p14="http://schemas.microsoft.com/office/powerpoint/2010/main" val="662613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74115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4054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2507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86041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0249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224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=""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2179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19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</p:sldLayoutIdLst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9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" Type="http://schemas.openxmlformats.org/officeDocument/2006/relationships/audio" Target="file:///C:\Users\Admin\Music\BongHongTangCoBeatInstrumental-V.A-3253365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Theme2375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9" name="WordArt 87"/>
          <p:cNvSpPr>
            <a:spLocks noChangeArrowheads="1" noChangeShapeType="1" noTextEdit="1"/>
          </p:cNvSpPr>
          <p:nvPr/>
        </p:nvSpPr>
        <p:spPr bwMode="auto">
          <a:xfrm>
            <a:off x="647701" y="304800"/>
            <a:ext cx="11239500" cy="35052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liệt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4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4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4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60" name="WordArt 88"/>
          <p:cNvSpPr>
            <a:spLocks noChangeArrowheads="1" noChangeShapeType="1" noTextEdit="1"/>
          </p:cNvSpPr>
          <p:nvPr/>
        </p:nvSpPr>
        <p:spPr bwMode="auto">
          <a:xfrm>
            <a:off x="812800" y="2286000"/>
            <a:ext cx="6502400" cy="12192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1B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62" name="WordArt 90"/>
          <p:cNvSpPr>
            <a:spLocks noChangeArrowheads="1" noChangeShapeType="1" noTextEdit="1"/>
          </p:cNvSpPr>
          <p:nvPr/>
        </p:nvSpPr>
        <p:spPr bwMode="auto">
          <a:xfrm>
            <a:off x="3583710" y="3952875"/>
            <a:ext cx="5449455" cy="7810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7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3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304800" y="6257926"/>
            <a:ext cx="11176000" cy="7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GV </a:t>
            </a:r>
            <a:r>
              <a:rPr lang="en-US" altLang="en-US" sz="43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3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3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3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3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4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3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43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300" b="1" i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altLang="en-US" sz="4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3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ongHongTangCoBeatInstrumental-V.A-32533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4124325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9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59" grpId="0" animBg="1"/>
      <p:bldP spid="3160" grpId="0" animBg="1"/>
      <p:bldP spid="3162" grpId="0" animBg="1"/>
      <p:bldP spid="31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3BF7AE24-F8E9-4A42-9255-4603AC4ED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3264458E-32F8-4F53-A30D-513AFC0A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954" y="603116"/>
            <a:ext cx="6040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600" b="1" dirty="0" err="1">
                <a:solidFill>
                  <a:srgbClr val="9900CC"/>
                </a:solidFill>
                <a:latin typeface="HP001 4 hàng" pitchFamily="34" charset="-93"/>
              </a:rPr>
              <a:t>Thư</a:t>
            </a:r>
            <a:r>
              <a:rPr lang="en-US" sz="9600" b="1" dirty="0">
                <a:solidFill>
                  <a:srgbClr val="9900CC"/>
                </a:solidFill>
                <a:latin typeface="HP001 4 hàng" pitchFamily="34" charset="-93"/>
              </a:rPr>
              <a:t> </a:t>
            </a:r>
            <a:r>
              <a:rPr lang="en-US" sz="9600" b="1" dirty="0" err="1">
                <a:solidFill>
                  <a:srgbClr val="9900CC"/>
                </a:solidFill>
                <a:latin typeface="HP001 4 hàng" pitchFamily="34" charset="-93"/>
              </a:rPr>
              <a:t>giãn</a:t>
            </a:r>
            <a:endParaRPr lang="en-US" sz="9600" b="1" dirty="0">
              <a:solidFill>
                <a:srgbClr val="9900CC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977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" y="-93075"/>
            <a:ext cx="2557016" cy="1331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8149" b="27006"/>
          <a:stretch/>
        </p:blipFill>
        <p:spPr>
          <a:xfrm>
            <a:off x="329938" y="1343941"/>
            <a:ext cx="3604242" cy="3453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b="25449"/>
          <a:stretch/>
        </p:blipFill>
        <p:spPr>
          <a:xfrm>
            <a:off x="4220835" y="1382572"/>
            <a:ext cx="3422556" cy="336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b="19172"/>
          <a:stretch/>
        </p:blipFill>
        <p:spPr>
          <a:xfrm>
            <a:off x="7886490" y="1238429"/>
            <a:ext cx="4246086" cy="3726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56" y="4797479"/>
            <a:ext cx="376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q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uaû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cam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830" y="4797479"/>
            <a:ext cx="296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t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aêm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tre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5715" y="4797479"/>
            <a:ext cx="300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c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saâm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47B29FB2-DA4E-46EA-B5B4-DD9EFCD8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201" y="5675757"/>
            <a:ext cx="1640269" cy="5784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47B29FB2-DA4E-46EA-B5B4-DD9EFCD8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7765" y="5687879"/>
            <a:ext cx="1449362" cy="4571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="" xmlns:a16="http://schemas.microsoft.com/office/drawing/2014/main" id="{47B29FB2-DA4E-46EA-B5B4-DD9EFCD8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898" y="5710387"/>
            <a:ext cx="1452079" cy="4571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3716" y="4791878"/>
            <a:ext cx="15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9580" y="4791878"/>
            <a:ext cx="15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3913" y="4797478"/>
            <a:ext cx="15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94D859-A459-49D6-97D2-C2BFEA81E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" y="-12619"/>
            <a:ext cx="1895040" cy="986798"/>
          </a:xfrm>
          <a:prstGeom prst="rect">
            <a:avLst/>
          </a:prstGeom>
        </p:spPr>
      </p:pic>
      <p:grpSp>
        <p:nvGrpSpPr>
          <p:cNvPr id="27" name="Group 5">
            <a:extLst>
              <a:ext uri="{FF2B5EF4-FFF2-40B4-BE49-F238E27FC236}">
                <a16:creationId xmlns="" xmlns:a16="http://schemas.microsoft.com/office/drawing/2014/main" id="{6A009002-3A01-427A-827E-B12A24FC7460}"/>
              </a:ext>
            </a:extLst>
          </p:cNvPr>
          <p:cNvGrpSpPr>
            <a:grpSpLocks/>
          </p:cNvGrpSpPr>
          <p:nvPr/>
        </p:nvGrpSpPr>
        <p:grpSpPr bwMode="auto">
          <a:xfrm>
            <a:off x="4304336" y="1770166"/>
            <a:ext cx="3679465" cy="1754326"/>
            <a:chOff x="384" y="1680"/>
            <a:chExt cx="1680" cy="960"/>
          </a:xfrm>
          <a:solidFill>
            <a:srgbClr val="CCECFF"/>
          </a:solidFill>
        </p:grpSpPr>
        <p:sp>
          <p:nvSpPr>
            <p:cNvPr id="29" name="Rectangle 6">
              <a:extLst>
                <a:ext uri="{FF2B5EF4-FFF2-40B4-BE49-F238E27FC236}">
                  <a16:creationId xmlns="" xmlns:a16="http://schemas.microsoft.com/office/drawing/2014/main" id="{147B0A2E-C645-462E-BDE0-EF606181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Line 7">
              <a:extLst>
                <a:ext uri="{FF2B5EF4-FFF2-40B4-BE49-F238E27FC236}">
                  <a16:creationId xmlns="" xmlns:a16="http://schemas.microsoft.com/office/drawing/2014/main" id="{8C7EF1CF-C9D3-4964-8540-D33B1AC4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="" xmlns:a16="http://schemas.microsoft.com/office/drawing/2014/main" id="{EDE31C59-258B-40F4-A4EC-7D579A9A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Text Box 10">
            <a:extLst>
              <a:ext uri="{FF2B5EF4-FFF2-40B4-BE49-F238E27FC236}">
                <a16:creationId xmlns="" xmlns:a16="http://schemas.microsoft.com/office/drawing/2014/main" id="{15B97BA9-C7B8-4CC1-A2AE-4AFCDC6A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90" y="2606040"/>
            <a:ext cx="26331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øm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="" xmlns:a16="http://schemas.microsoft.com/office/drawing/2014/main" id="{70053100-3F5A-4931-B2DD-EA933669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73" y="1665858"/>
            <a:ext cx="113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="" xmlns:a16="http://schemas.microsoft.com/office/drawing/2014/main" id="{6F7A57BF-8253-4738-8DD4-6E005861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793" y="1678120"/>
            <a:ext cx="149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77" y="218290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401" y="277919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171" y="206018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340" y="4053764"/>
            <a:ext cx="333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aüm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caèm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732" y="4053764"/>
            <a:ext cx="410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cam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khaùm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3801" y="4053764"/>
            <a:ext cx="4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ñaäm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nhaåm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25" y="404433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761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50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263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5989" y="403516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579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756" y="5490183"/>
            <a:ext cx="376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q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uaû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cam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4830" y="5490183"/>
            <a:ext cx="296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t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aêm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tre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5715" y="5490183"/>
            <a:ext cx="300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c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saâm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85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6" y="233756"/>
            <a:ext cx="4699159" cy="203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6" y="2553100"/>
            <a:ext cx="4699160" cy="1935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65" y="4876441"/>
            <a:ext cx="4643466" cy="19353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3273" y="415928"/>
            <a:ext cx="2665591" cy="584415"/>
            <a:chOff x="553273" y="415928"/>
            <a:chExt cx="2665591" cy="584415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="" xmlns:a16="http://schemas.microsoft.com/office/drawing/2014/main" id="{759DD72C-7A9D-4F82-963D-6D98BD13BF5C}"/>
                </a:ext>
              </a:extLst>
            </p:cNvPr>
            <p:cNvSpPr/>
            <p:nvPr/>
          </p:nvSpPr>
          <p:spPr>
            <a:xfrm>
              <a:off x="732552" y="415928"/>
              <a:ext cx="2486312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07A297C-31E4-4E5D-852B-F51BAFE62437}"/>
                </a:ext>
              </a:extLst>
            </p:cNvPr>
            <p:cNvSpPr/>
            <p:nvPr/>
          </p:nvSpPr>
          <p:spPr>
            <a:xfrm>
              <a:off x="553273" y="503610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E200000000000000" pitchFamily="34" charset="0"/>
                  <a:ea typeface="Arial-Rounded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11632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34" y="567278"/>
            <a:ext cx="9461805" cy="283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18" y="3810213"/>
            <a:ext cx="9300036" cy="2682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8228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 descr="bfn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764"/>
            <a:ext cx="9282545" cy="69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26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38921" name="Picture 9" descr="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DSTARS-P"/>
          <p:cNvPicPr>
            <a:picLocks noChangeAspect="1" noChangeArrowheads="1" noCrop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DSTARS-P"/>
          <p:cNvPicPr>
            <a:picLocks noChangeAspect="1" noChangeArrowheads="1" noCrop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DSTARS-P"/>
          <p:cNvPicPr>
            <a:picLocks noChangeAspect="1" noChangeArrowheads="1" noCrop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DSTARS-P"/>
          <p:cNvPicPr>
            <a:picLocks noChangeAspect="1" noChangeArrowheads="1" noCrop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DSTARS-P"/>
          <p:cNvPicPr>
            <a:picLocks noChangeAspect="1" noChangeArrowheads="1" noCrop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gman0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gman0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20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8144" y="1828800"/>
            <a:ext cx="10393467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013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4" r="9124" b="11165"/>
          <a:stretch>
            <a:fillRect/>
          </a:stretch>
        </p:blipFill>
        <p:spPr>
          <a:xfrm>
            <a:off x="8229859" y="762000"/>
            <a:ext cx="3736711" cy="4343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8599" y="918916"/>
            <a:ext cx="5909779" cy="587734"/>
          </a:xfrm>
          <a:prstGeom prst="rect">
            <a:avLst/>
          </a:prstGeom>
          <a:noFill/>
        </p:spPr>
        <p:txBody>
          <a:bodyPr wrap="square" lIns="79131" tIns="39565" rIns="79131" bIns="3956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rPr>
              <a:t>TROØ CHÔI CHOÏN THUÙ BOÂNG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3" t="4561" r="20000" b="4328"/>
          <a:stretch>
            <a:fillRect/>
          </a:stretch>
        </p:blipFill>
        <p:spPr>
          <a:xfrm>
            <a:off x="9398270" y="837937"/>
            <a:ext cx="1511804" cy="13588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0" t="4000" r="11201" b="7600"/>
          <a:stretch>
            <a:fillRect/>
          </a:stretch>
        </p:blipFill>
        <p:spPr>
          <a:xfrm>
            <a:off x="10192309" y="3572772"/>
            <a:ext cx="1696072" cy="13811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77" r="16238"/>
          <a:stretch>
            <a:fillRect/>
          </a:stretch>
        </p:blipFill>
        <p:spPr>
          <a:xfrm>
            <a:off x="9245495" y="2209630"/>
            <a:ext cx="1885647" cy="1305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181" y="3581184"/>
            <a:ext cx="1701399" cy="128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6" y="942536"/>
            <a:ext cx="1120956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800" b="1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uật</a:t>
            </a:r>
            <a:r>
              <a:rPr lang="en-US" sz="2800" b="1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 noProof="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defTabSz="685800">
              <a:defRPr/>
            </a:pP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màn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con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con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gười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thưởng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chàng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pháo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to.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chọn.Các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luật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26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4" r="9124" b="11165"/>
          <a:stretch>
            <a:fillRect/>
          </a:stretch>
        </p:blipFill>
        <p:spPr>
          <a:xfrm>
            <a:off x="8229859" y="762000"/>
            <a:ext cx="3736711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075" y="2606206"/>
            <a:ext cx="343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 nến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1480" y="1748910"/>
            <a:ext cx="5909779" cy="587734"/>
          </a:xfrm>
          <a:prstGeom prst="rect">
            <a:avLst/>
          </a:prstGeom>
          <a:noFill/>
        </p:spPr>
        <p:txBody>
          <a:bodyPr wrap="none" lIns="79131" tIns="39565" rIns="79131" bIns="3956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rPr>
              <a:t>TROØ CHÔI CHOÏN THUÙ BOÂNG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5192" y="2606206"/>
            <a:ext cx="2077813" cy="731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55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pin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90" y="3860263"/>
            <a:ext cx="854456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55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gì quen vẻ già nua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400" y="5061586"/>
            <a:ext cx="11331787" cy="7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5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chân </a:t>
            </a:r>
            <a:r>
              <a:rPr lang="en-US" sz="4155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15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55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ngủn</a:t>
            </a:r>
            <a:r>
              <a:rPr lang="en-US" sz="4155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15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thua chả ngờ.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3" t="4561" r="20000" b="4328"/>
          <a:stretch>
            <a:fillRect/>
          </a:stretch>
        </p:blipFill>
        <p:spPr>
          <a:xfrm>
            <a:off x="9370134" y="852005"/>
            <a:ext cx="1511804" cy="13588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0" t="4000" r="11201" b="7600"/>
          <a:stretch>
            <a:fillRect/>
          </a:stretch>
        </p:blipFill>
        <p:spPr>
          <a:xfrm>
            <a:off x="10192309" y="3572772"/>
            <a:ext cx="1696072" cy="13811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77" r="16238"/>
          <a:stretch>
            <a:fillRect/>
          </a:stretch>
        </p:blipFill>
        <p:spPr>
          <a:xfrm>
            <a:off x="9245495" y="2209630"/>
            <a:ext cx="1885647" cy="1305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181" y="3581184"/>
            <a:ext cx="1701399" cy="128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C16E08-6A41-45A6-BA9A-D99858C3C0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929" y="1122721"/>
            <a:ext cx="9515707" cy="408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9BF072-3FE7-4F6A-A24E-42167AF47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14"/>
            <a:ext cx="2711520" cy="791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5E620D-1571-4A48-82CC-0695C3BAFD5C}"/>
              </a:ext>
            </a:extLst>
          </p:cNvPr>
          <p:cNvSpPr txBox="1"/>
          <p:nvPr/>
        </p:nvSpPr>
        <p:spPr>
          <a:xfrm>
            <a:off x="98215" y="5525602"/>
            <a:ext cx="12093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Nheän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ngaém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nghía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taám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löôùi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vöøa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laøm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C7FB26-4E90-4B95-B0D0-0BD5EF78729B}"/>
              </a:ext>
            </a:extLst>
          </p:cNvPr>
          <p:cNvSpPr txBox="1"/>
          <p:nvPr/>
        </p:nvSpPr>
        <p:spPr>
          <a:xfrm>
            <a:off x="5503363" y="5523352"/>
            <a:ext cx="113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EF6633-8573-41FC-8F87-D046932C4877}"/>
              </a:ext>
            </a:extLst>
          </p:cNvPr>
          <p:cNvSpPr txBox="1"/>
          <p:nvPr/>
        </p:nvSpPr>
        <p:spPr>
          <a:xfrm>
            <a:off x="2523853" y="5523353"/>
            <a:ext cx="113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C7FB26-4E90-4B95-B0D0-0BD5EF78729B}"/>
              </a:ext>
            </a:extLst>
          </p:cNvPr>
          <p:cNvSpPr txBox="1"/>
          <p:nvPr/>
        </p:nvSpPr>
        <p:spPr>
          <a:xfrm>
            <a:off x="9138516" y="5520152"/>
            <a:ext cx="113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396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6" y="1930918"/>
            <a:ext cx="112095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US" sz="72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34: am </a:t>
            </a:r>
            <a:r>
              <a:rPr lang="en-US" sz="72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r>
              <a:rPr lang="en-US" sz="72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r>
              <a:rPr lang="en-US" sz="72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26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94D859-A459-49D6-97D2-C2BFEA81E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" y="-12619"/>
            <a:ext cx="1895040" cy="986798"/>
          </a:xfrm>
          <a:prstGeom prst="rect">
            <a:avLst/>
          </a:prstGeom>
        </p:spPr>
      </p:pic>
      <p:grpSp>
        <p:nvGrpSpPr>
          <p:cNvPr id="27" name="Group 5">
            <a:extLst>
              <a:ext uri="{FF2B5EF4-FFF2-40B4-BE49-F238E27FC236}">
                <a16:creationId xmlns="" xmlns:a16="http://schemas.microsoft.com/office/drawing/2014/main" id="{6A009002-3A01-427A-827E-B12A24FC7460}"/>
              </a:ext>
            </a:extLst>
          </p:cNvPr>
          <p:cNvGrpSpPr>
            <a:grpSpLocks/>
          </p:cNvGrpSpPr>
          <p:nvPr/>
        </p:nvGrpSpPr>
        <p:grpSpPr bwMode="auto">
          <a:xfrm>
            <a:off x="4304336" y="1770166"/>
            <a:ext cx="3679465" cy="1754326"/>
            <a:chOff x="384" y="1680"/>
            <a:chExt cx="1680" cy="960"/>
          </a:xfrm>
          <a:solidFill>
            <a:srgbClr val="CCECFF"/>
          </a:solidFill>
        </p:grpSpPr>
        <p:sp>
          <p:nvSpPr>
            <p:cNvPr id="29" name="Rectangle 6">
              <a:extLst>
                <a:ext uri="{FF2B5EF4-FFF2-40B4-BE49-F238E27FC236}">
                  <a16:creationId xmlns="" xmlns:a16="http://schemas.microsoft.com/office/drawing/2014/main" id="{147B0A2E-C645-462E-BDE0-EF606181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Line 7">
              <a:extLst>
                <a:ext uri="{FF2B5EF4-FFF2-40B4-BE49-F238E27FC236}">
                  <a16:creationId xmlns="" xmlns:a16="http://schemas.microsoft.com/office/drawing/2014/main" id="{8C7EF1CF-C9D3-4964-8540-D33B1AC4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="" xmlns:a16="http://schemas.microsoft.com/office/drawing/2014/main" id="{EDE31C59-258B-40F4-A4EC-7D579A9A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Text Box 10">
            <a:extLst>
              <a:ext uri="{FF2B5EF4-FFF2-40B4-BE49-F238E27FC236}">
                <a16:creationId xmlns="" xmlns:a16="http://schemas.microsoft.com/office/drawing/2014/main" id="{15B97BA9-C7B8-4CC1-A2AE-4AFCDC6A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90" y="2606040"/>
            <a:ext cx="26331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øm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="" xmlns:a16="http://schemas.microsoft.com/office/drawing/2014/main" id="{70053100-3F5A-4931-B2DD-EA933669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73" y="1665858"/>
            <a:ext cx="113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="" xmlns:a16="http://schemas.microsoft.com/office/drawing/2014/main" id="{6F7A57BF-8253-4738-8DD4-6E005861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793" y="1678120"/>
            <a:ext cx="149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77" y="218290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401" y="277919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171" y="206018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340" y="4053764"/>
            <a:ext cx="333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aüm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caèm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732" y="4053764"/>
            <a:ext cx="410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cam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khaùm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3801" y="4053764"/>
            <a:ext cx="4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ñaäm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nhaåm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25" y="404433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761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50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263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5989" y="403516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579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674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=""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942974"/>
            <a:ext cx="105155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6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6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tieáng</a:t>
            </a:r>
            <a:r>
              <a:rPr lang="en-US" sz="6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coù</a:t>
            </a:r>
            <a:r>
              <a:rPr lang="en-US" sz="6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vaàn</a:t>
            </a:r>
            <a:endParaRPr lang="en-US" sz="6000" b="1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aêêm</a:t>
            </a:r>
            <a:endParaRPr lang="en-US" sz="6000" b="1" noProof="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531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269</Words>
  <Application>Microsoft Office PowerPoint</Application>
  <PresentationFormat>Custom</PresentationFormat>
  <Paragraphs>67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主题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User</cp:lastModifiedBy>
  <cp:revision>230</cp:revision>
  <dcterms:created xsi:type="dcterms:W3CDTF">2020-05-19T07:29:54Z</dcterms:created>
  <dcterms:modified xsi:type="dcterms:W3CDTF">2023-12-11T14:13:11Z</dcterms:modified>
</cp:coreProperties>
</file>