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Default Extension="gif" ContentType="image/gif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  <p:sldMasterId id="2147483721" r:id="rId3"/>
  </p:sldMasterIdLst>
  <p:notesMasterIdLst>
    <p:notesMasterId r:id="rId26"/>
  </p:notesMasterIdLst>
  <p:sldIdLst>
    <p:sldId id="388" r:id="rId4"/>
    <p:sldId id="389" r:id="rId5"/>
    <p:sldId id="374" r:id="rId6"/>
    <p:sldId id="337" r:id="rId7"/>
    <p:sldId id="375" r:id="rId8"/>
    <p:sldId id="376" r:id="rId9"/>
    <p:sldId id="377" r:id="rId10"/>
    <p:sldId id="355" r:id="rId11"/>
    <p:sldId id="378" r:id="rId12"/>
    <p:sldId id="358" r:id="rId13"/>
    <p:sldId id="379" r:id="rId14"/>
    <p:sldId id="380" r:id="rId15"/>
    <p:sldId id="350" r:id="rId16"/>
    <p:sldId id="386" r:id="rId17"/>
    <p:sldId id="387" r:id="rId18"/>
    <p:sldId id="308" r:id="rId19"/>
    <p:sldId id="277" r:id="rId20"/>
    <p:sldId id="371" r:id="rId21"/>
    <p:sldId id="345" r:id="rId22"/>
    <p:sldId id="346" r:id="rId23"/>
    <p:sldId id="385" r:id="rId24"/>
    <p:sldId id="264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211" autoAdjust="0"/>
    <p:restoredTop sz="92141" autoAdjust="0"/>
  </p:normalViewPr>
  <p:slideViewPr>
    <p:cSldViewPr snapToGrid="0">
      <p:cViewPr varScale="1">
        <p:scale>
          <a:sx n="67" d="100"/>
          <a:sy n="67" d="100"/>
        </p:scale>
        <p:origin x="-486" y="-10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52" d="100"/>
          <a:sy n="52" d="100"/>
        </p:scale>
        <p:origin x="2946" y="78"/>
      </p:cViewPr>
      <p:guideLst/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DC0220-C2EE-4E39-9D3D-4ECA73697EB5}" type="datetimeFigureOut">
              <a:rPr lang="en-US" smtClean="0"/>
              <a:pPr/>
              <a:t>2/17/2024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0D1970-A556-4E05-A4AE-41D337F6EB3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291652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0D1970-A556-4E05-A4AE-41D337F6EB3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323532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0D1970-A556-4E05-A4AE-41D337F6EB3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509353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0D1970-A556-4E05-A4AE-41D337F6EB3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291932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0D1970-A556-4E05-A4AE-41D337F6EB3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615766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A85E131-F781-4AF9-AD54-2FC80614A81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055005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0D1970-A556-4E05-A4AE-41D337F6EB3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584841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0D1970-A556-4E05-A4AE-41D337F6EB3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600850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0D1970-A556-4E05-A4AE-41D337F6EB3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648553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0D1970-A556-4E05-A4AE-41D337F6EB3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329896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0D1970-A556-4E05-A4AE-41D337F6EB3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323501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0D1970-A556-4E05-A4AE-41D337F6EB3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067024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0D1970-A556-4E05-A4AE-41D337F6EB3F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492717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0D1970-A556-4E05-A4AE-41D337F6EB3F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075815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1E4CCA-7E50-4B59-8505-6C031B6FBA13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2/17/2024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439624-E41C-45DC-8CA5-6611328BD57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41256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1E4CCA-7E50-4B59-8505-6C031B6FBA13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2/17/2024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439624-E41C-45DC-8CA5-6611328BD57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470159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1E4CCA-7E50-4B59-8505-6C031B6FBA13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2/17/2024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439624-E41C-45DC-8CA5-6611328BD57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776566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30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117822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00290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656024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5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5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771822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028660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614690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578997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5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924910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1E4CCA-7E50-4B59-8505-6C031B6FBA13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2/17/2024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439624-E41C-45DC-8CA5-6611328BD57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828163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213271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856349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3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3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973630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30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0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0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70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60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50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40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31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21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8030"/>
            <a:fld id="{4CEF851F-4C9B-4ED8-A706-7687066F5A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8030"/>
              <a:t>2/17/2024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80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8030"/>
            <a:fld id="{46F2045C-80A1-433A-B3B9-3018D210B46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80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6920738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8030"/>
            <a:fld id="{4CEF851F-4C9B-4ED8-A706-7687066F5A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8030"/>
              <a:t>2/17/2024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80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8030"/>
            <a:fld id="{46F2045C-80A1-433A-B3B9-3018D210B46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80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383963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014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03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704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605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507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408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310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211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8030"/>
            <a:fld id="{4CEF851F-4C9B-4ED8-A706-7687066F5A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8030"/>
              <a:t>2/17/2024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80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8030"/>
            <a:fld id="{46F2045C-80A1-433A-B3B9-3018D210B46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80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93842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8030"/>
            <a:fld id="{4CEF851F-4C9B-4ED8-A706-7687066F5A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8030"/>
              <a:t>2/17/2024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80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8030"/>
            <a:fld id="{46F2045C-80A1-433A-B3B9-3018D210B46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80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3000913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014" indent="0">
              <a:buNone/>
              <a:defRPr sz="2667" b="1"/>
            </a:lvl2pPr>
            <a:lvl3pPr marL="1218030" indent="0">
              <a:buNone/>
              <a:defRPr sz="2400" b="1"/>
            </a:lvl3pPr>
            <a:lvl4pPr marL="1827044" indent="0">
              <a:buNone/>
              <a:defRPr sz="2133" b="1"/>
            </a:lvl4pPr>
            <a:lvl5pPr marL="2436059" indent="0">
              <a:buNone/>
              <a:defRPr sz="2133" b="1"/>
            </a:lvl5pPr>
            <a:lvl6pPr marL="3045073" indent="0">
              <a:buNone/>
              <a:defRPr sz="2133" b="1"/>
            </a:lvl6pPr>
            <a:lvl7pPr marL="3654087" indent="0">
              <a:buNone/>
              <a:defRPr sz="2133" b="1"/>
            </a:lvl7pPr>
            <a:lvl8pPr marL="4263103" indent="0">
              <a:buNone/>
              <a:defRPr sz="2133" b="1"/>
            </a:lvl8pPr>
            <a:lvl9pPr marL="4872117" indent="0">
              <a:buNone/>
              <a:defRPr sz="213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2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014" indent="0">
              <a:buNone/>
              <a:defRPr sz="2667" b="1"/>
            </a:lvl2pPr>
            <a:lvl3pPr marL="1218030" indent="0">
              <a:buNone/>
              <a:defRPr sz="2400" b="1"/>
            </a:lvl3pPr>
            <a:lvl4pPr marL="1827044" indent="0">
              <a:buNone/>
              <a:defRPr sz="2133" b="1"/>
            </a:lvl4pPr>
            <a:lvl5pPr marL="2436059" indent="0">
              <a:buNone/>
              <a:defRPr sz="2133" b="1"/>
            </a:lvl5pPr>
            <a:lvl6pPr marL="3045073" indent="0">
              <a:buNone/>
              <a:defRPr sz="2133" b="1"/>
            </a:lvl6pPr>
            <a:lvl7pPr marL="3654087" indent="0">
              <a:buNone/>
              <a:defRPr sz="2133" b="1"/>
            </a:lvl7pPr>
            <a:lvl8pPr marL="4263103" indent="0">
              <a:buNone/>
              <a:defRPr sz="2133" b="1"/>
            </a:lvl8pPr>
            <a:lvl9pPr marL="4872117" indent="0">
              <a:buNone/>
              <a:defRPr sz="213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2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8030"/>
            <a:fld id="{4CEF851F-4C9B-4ED8-A706-7687066F5A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8030"/>
              <a:t>2/17/2024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80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8030"/>
            <a:fld id="{46F2045C-80A1-433A-B3B9-3018D210B46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80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2007477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8030"/>
            <a:fld id="{4CEF851F-4C9B-4ED8-A706-7687066F5A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8030"/>
              <a:t>2/17/2024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80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8030"/>
            <a:fld id="{46F2045C-80A1-433A-B3B9-3018D210B46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80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2223334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8030"/>
            <a:fld id="{4CEF851F-4C9B-4ED8-A706-7687066F5A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8030"/>
              <a:t>2/17/2024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80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8030"/>
            <a:fld id="{46F2045C-80A1-433A-B3B9-3018D210B46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80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085528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1E4CCA-7E50-4B59-8505-6C031B6FBA13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2/17/2024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439624-E41C-45DC-8CA5-6611328BD57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4049956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5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5" y="1435104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014" indent="0">
              <a:buNone/>
              <a:defRPr sz="1600"/>
            </a:lvl2pPr>
            <a:lvl3pPr marL="1218030" indent="0">
              <a:buNone/>
              <a:defRPr sz="1333"/>
            </a:lvl3pPr>
            <a:lvl4pPr marL="1827044" indent="0">
              <a:buNone/>
              <a:defRPr sz="1200"/>
            </a:lvl4pPr>
            <a:lvl5pPr marL="2436059" indent="0">
              <a:buNone/>
              <a:defRPr sz="1200"/>
            </a:lvl5pPr>
            <a:lvl6pPr marL="3045073" indent="0">
              <a:buNone/>
              <a:defRPr sz="1200"/>
            </a:lvl6pPr>
            <a:lvl7pPr marL="3654087" indent="0">
              <a:buNone/>
              <a:defRPr sz="1200"/>
            </a:lvl7pPr>
            <a:lvl8pPr marL="4263103" indent="0">
              <a:buNone/>
              <a:defRPr sz="1200"/>
            </a:lvl8pPr>
            <a:lvl9pPr marL="4872117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8030"/>
            <a:fld id="{4CEF851F-4C9B-4ED8-A706-7687066F5A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8030"/>
              <a:t>2/17/2024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80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8030"/>
            <a:fld id="{46F2045C-80A1-433A-B3B9-3018D210B46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80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4608775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014" indent="0">
              <a:buNone/>
              <a:defRPr sz="3733"/>
            </a:lvl2pPr>
            <a:lvl3pPr marL="1218030" indent="0">
              <a:buNone/>
              <a:defRPr sz="3200"/>
            </a:lvl3pPr>
            <a:lvl4pPr marL="1827044" indent="0">
              <a:buNone/>
              <a:defRPr sz="2667"/>
            </a:lvl4pPr>
            <a:lvl5pPr marL="2436059" indent="0">
              <a:buNone/>
              <a:defRPr sz="2667"/>
            </a:lvl5pPr>
            <a:lvl6pPr marL="3045073" indent="0">
              <a:buNone/>
              <a:defRPr sz="2667"/>
            </a:lvl6pPr>
            <a:lvl7pPr marL="3654087" indent="0">
              <a:buNone/>
              <a:defRPr sz="2667"/>
            </a:lvl7pPr>
            <a:lvl8pPr marL="4263103" indent="0">
              <a:buNone/>
              <a:defRPr sz="2667"/>
            </a:lvl8pPr>
            <a:lvl9pPr marL="4872117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014" indent="0">
              <a:buNone/>
              <a:defRPr sz="1600"/>
            </a:lvl2pPr>
            <a:lvl3pPr marL="1218030" indent="0">
              <a:buNone/>
              <a:defRPr sz="1333"/>
            </a:lvl3pPr>
            <a:lvl4pPr marL="1827044" indent="0">
              <a:buNone/>
              <a:defRPr sz="1200"/>
            </a:lvl4pPr>
            <a:lvl5pPr marL="2436059" indent="0">
              <a:buNone/>
              <a:defRPr sz="1200"/>
            </a:lvl5pPr>
            <a:lvl6pPr marL="3045073" indent="0">
              <a:buNone/>
              <a:defRPr sz="1200"/>
            </a:lvl6pPr>
            <a:lvl7pPr marL="3654087" indent="0">
              <a:buNone/>
              <a:defRPr sz="1200"/>
            </a:lvl7pPr>
            <a:lvl8pPr marL="4263103" indent="0">
              <a:buNone/>
              <a:defRPr sz="1200"/>
            </a:lvl8pPr>
            <a:lvl9pPr marL="4872117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8030"/>
            <a:fld id="{4CEF851F-4C9B-4ED8-A706-7687066F5A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8030"/>
              <a:t>2/17/2024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80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8030"/>
            <a:fld id="{46F2045C-80A1-433A-B3B9-3018D210B46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80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3271916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8030"/>
            <a:fld id="{4CEF851F-4C9B-4ED8-A706-7687066F5A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8030"/>
              <a:t>2/17/2024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80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8030"/>
            <a:fld id="{46F2045C-80A1-433A-B3B9-3018D210B46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80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2807675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8030"/>
            <a:fld id="{4CEF851F-4C9B-4ED8-A706-7687066F5A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8030"/>
              <a:t>2/17/2024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80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8030"/>
            <a:fld id="{46F2045C-80A1-433A-B3B9-3018D210B46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80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02874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1E4CCA-7E50-4B59-8505-6C031B6FBA13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2/17/2024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439624-E41C-45DC-8CA5-6611328BD57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052948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1E4CCA-7E50-4B59-8505-6C031B6FBA13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2/17/2024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439624-E41C-45DC-8CA5-6611328BD57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522161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1E4CCA-7E50-4B59-8505-6C031B6FBA13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2/17/2024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439624-E41C-45DC-8CA5-6611328BD57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321792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1E4CCA-7E50-4B59-8505-6C031B6FBA13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2/17/2024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439624-E41C-45DC-8CA5-6611328BD57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058409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1E4CCA-7E50-4B59-8505-6C031B6FBA13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2/17/2024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439624-E41C-45DC-8CA5-6611328BD57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15951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1E4CCA-7E50-4B59-8505-6C031B6FBA13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2/17/2024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439624-E41C-45DC-8CA5-6611328BD57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994726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1E4CCA-7E50-4B59-8505-6C031B6FBA13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2/17/2024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439624-E41C-45DC-8CA5-6611328BD57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79927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5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C1C773-6C50-47CB-B854-40F0C6CE833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3C3A12-48ED-4AB8-9E17-214843E3FA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58914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354" tIns="45678" rIns="91354" bIns="45678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354" tIns="45678" rIns="91354" bIns="45678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354" tIns="45678" rIns="91354" bIns="4567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8030"/>
            <a:fld id="{4CEF851F-4C9B-4ED8-A706-7687066F5A2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8030"/>
              <a:t>2/17/2024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354" tIns="45678" rIns="91354" bIns="4567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80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354" tIns="45678" rIns="91354" bIns="4567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8030"/>
            <a:fld id="{46F2045C-80A1-433A-B3B9-3018D210B46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2180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85225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</p:sldLayoutIdLst>
  <p:txStyles>
    <p:titleStyle>
      <a:lvl1pPr algn="ctr" defTabSz="121803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6761" indent="-456761" algn="l" defTabSz="121803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89649" indent="-380634" algn="l" defTabSz="121803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2537" indent="-304508" algn="l" defTabSz="121803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1551" indent="-304508" algn="l" defTabSz="121803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0566" indent="-304508" algn="l" defTabSz="121803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49580" indent="-304508" algn="l" defTabSz="121803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58594" indent="-304508" algn="l" defTabSz="121803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67610" indent="-304508" algn="l" defTabSz="121803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76624" indent="-304508" algn="l" defTabSz="121803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03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014" algn="l" defTabSz="121803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030" algn="l" defTabSz="121803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7044" algn="l" defTabSz="121803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6059" algn="l" defTabSz="121803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5073" algn="l" defTabSz="121803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4087" algn="l" defTabSz="121803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3103" algn="l" defTabSz="121803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2117" algn="l" defTabSz="121803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.gi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4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ctrTitle"/>
          </p:nvPr>
        </p:nvSpPr>
        <p:spPr>
          <a:xfrm>
            <a:off x="838200" y="1541145"/>
            <a:ext cx="8458200" cy="2119630"/>
          </a:xfrm>
        </p:spPr>
        <p:txBody>
          <a:bodyPr spcFirstLastPara="1">
            <a:prstTxWarp prst="textArchUp">
              <a:avLst/>
            </a:prstTxWarp>
            <a:normAutofit fontScale="90000"/>
          </a:bodyPr>
          <a:lstStyle/>
          <a:p>
            <a:pPr eaLnBrk="1" fontAlgn="auto" hangingPunct="1">
              <a:defRPr/>
            </a:pPr>
            <a:r>
              <a:rPr lang="en-US" b="1" kern="10" dirty="0">
                <a:ln>
                  <a:solidFill>
                    <a:sysClr val="windowText" lastClr="000000"/>
                  </a:solidFill>
                </a:ln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  <a:t/>
            </a:r>
            <a:br>
              <a:rPr lang="en-US" b="1" kern="10" dirty="0">
                <a:ln>
                  <a:solidFill>
                    <a:sysClr val="windowText" lastClr="000000"/>
                  </a:solidFill>
                </a:ln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</a:br>
            <a:r>
              <a:rPr lang="en-US" b="1" kern="10" dirty="0">
                <a:ln>
                  <a:solidFill>
                    <a:sysClr val="windowText" lastClr="000000"/>
                  </a:solidFill>
                </a:ln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  <a:t/>
            </a:r>
            <a:br>
              <a:rPr lang="en-US" b="1" kern="10" dirty="0">
                <a:ln>
                  <a:solidFill>
                    <a:sysClr val="windowText" lastClr="000000"/>
                  </a:solidFill>
                </a:ln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</a:br>
            <a:r>
              <a:rPr lang="en-US" b="1" kern="10" dirty="0">
                <a:ln>
                  <a:solidFill>
                    <a:sysClr val="windowText" lastClr="000000"/>
                  </a:solidFill>
                </a:ln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  <a:t/>
            </a:r>
            <a:br>
              <a:rPr lang="en-US" b="1" kern="10" dirty="0">
                <a:ln>
                  <a:solidFill>
                    <a:sysClr val="windowText" lastClr="000000"/>
                  </a:solidFill>
                </a:ln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</a:br>
            <a:r>
              <a:rPr lang="en-US" b="1" kern="10" dirty="0">
                <a:ln>
                  <a:solidFill>
                    <a:sysClr val="windowText" lastClr="000000"/>
                  </a:solidFill>
                </a:ln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  <a:t/>
            </a:r>
            <a:br>
              <a:rPr lang="en-US" b="1" kern="10" dirty="0">
                <a:ln>
                  <a:solidFill>
                    <a:sysClr val="windowText" lastClr="000000"/>
                  </a:solidFill>
                </a:ln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</a:br>
            <a:r>
              <a:rPr lang="en-US" b="1" kern="10" noProof="1">
                <a:ln>
                  <a:solidFill>
                    <a:sysClr val="windowText" lastClr="000000"/>
                  </a:solidFill>
                </a:ln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  <a:t>CHÀO MỪNG CÁC EM ĐẾN VỚI TIẾT</a:t>
            </a:r>
            <a:r>
              <a:rPr lang="en-US" b="1" kern="10" dirty="0">
                <a:ln>
                  <a:solidFill>
                    <a:sysClr val="windowText" lastClr="000000"/>
                  </a:solidFill>
                </a:ln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/>
            </a:r>
            <a:br>
              <a:rPr lang="en-US" b="1" kern="10" dirty="0">
                <a:ln>
                  <a:solidFill>
                    <a:sysClr val="windowText" lastClr="000000"/>
                  </a:solidFill>
                </a:ln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</a:br>
            <a:endParaRPr lang="en-US" altLang="vi-VN" b="1" kern="10" noProof="1">
              <a:ln>
                <a:solidFill>
                  <a:sysClr val="windowText" lastClr="000000"/>
                </a:solidFill>
              </a:ln>
              <a:gradFill>
                <a:gsLst>
                  <a:gs pos="0">
                    <a:srgbClr val="012D86"/>
                  </a:gs>
                  <a:gs pos="100000">
                    <a:srgbClr val="0E2557"/>
                  </a:gs>
                </a:gsLst>
                <a:lin scaled="0"/>
              </a:gra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21" name="圆角矩形 1"/>
          <p:cNvSpPr/>
          <p:nvPr/>
        </p:nvSpPr>
        <p:spPr>
          <a:xfrm>
            <a:off x="2057400" y="2438400"/>
            <a:ext cx="5421313" cy="1298575"/>
          </a:xfrm>
          <a:prstGeom prst="roundRect">
            <a:avLst>
              <a:gd name="adj" fmla="val 50000"/>
            </a:avLst>
          </a:prstGeom>
          <a:solidFill>
            <a:srgbClr val="FDB5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01" tIns="60850" rIns="121701" bIns="60850" anchor="ctr"/>
          <a:lstStyle/>
          <a:p>
            <a:pPr algn="ctr" defTabSz="1216025">
              <a:defRPr/>
            </a:pPr>
            <a:r>
              <a:rPr lang="en-US" altLang="zh-CN" sz="4400" b="1">
                <a:solidFill>
                  <a:srgbClr val="FF0000"/>
                </a:solidFill>
                <a:latin typeface="Times New Roman" pitchFamily="18" charset="0"/>
              </a:rPr>
              <a:t>TIẾNG VIỆT LỚP 1</a:t>
            </a:r>
            <a:endParaRPr lang="zh-CN" altLang="en-US" sz="4400" b="1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22" name="文本框 4"/>
          <p:cNvSpPr txBox="1">
            <a:spLocks noChangeArrowheads="1"/>
          </p:cNvSpPr>
          <p:nvPr/>
        </p:nvSpPr>
        <p:spPr bwMode="auto">
          <a:xfrm>
            <a:off x="3271838" y="5178425"/>
            <a:ext cx="5902325" cy="61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01" tIns="60850" rIns="121701" bIns="60850">
            <a:spAutoFit/>
          </a:bodyPr>
          <a:lstStyle/>
          <a:p>
            <a:pPr algn="ctr" defTabSz="1216025"/>
            <a:r>
              <a:rPr lang="en-US" altLang="zh-CN" sz="3200" b="1">
                <a:solidFill>
                  <a:srgbClr val="C00000"/>
                </a:solidFill>
                <a:latin typeface="Tahoma" pitchFamily="34" charset="0"/>
                <a:sym typeface="Arial" pitchFamily="34" charset="0"/>
              </a:rPr>
              <a:t>Giáo viên: Nguyễn Thị Thúy</a:t>
            </a:r>
            <a:endParaRPr lang="zh-CN" altLang="en-US" sz="3200" b="1">
              <a:solidFill>
                <a:srgbClr val="C00000"/>
              </a:solidFill>
              <a:latin typeface="Tahoma" pitchFamily="34" charset="0"/>
              <a:sym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ntr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  <p:bldP spid="21" grpId="0" bldLvl="0" animBg="1"/>
      <p:bldP spid="2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1747451" y="2939359"/>
            <a:ext cx="2157799" cy="55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5" rIns="91431" bIns="45715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Buoåi</a:t>
            </a:r>
            <a:r>
              <a:rPr kumimoji="0" lang="en-US" sz="30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0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mai</a:t>
            </a:r>
            <a:r>
              <a:rPr kumimoji="0" lang="en-US" sz="30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: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NI-Avo" pitchFamily="2" charset="0"/>
              <a:ea typeface="HP001" pitchFamily="34" charset="0"/>
              <a:cs typeface="Times New Roman" pitchFamily="18" charset="0"/>
            </a:endParaRPr>
          </a:p>
        </p:txBody>
      </p:sp>
      <p:sp>
        <p:nvSpPr>
          <p:cNvPr id="12" name="Text Box 3"/>
          <p:cNvSpPr txBox="1">
            <a:spLocks noChangeArrowheads="1"/>
          </p:cNvSpPr>
          <p:nvPr/>
        </p:nvSpPr>
        <p:spPr bwMode="auto">
          <a:xfrm>
            <a:off x="1750505" y="3758509"/>
            <a:ext cx="2157799" cy="55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5" rIns="91431" bIns="45715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000" b="1" dirty="0" err="1" smtClean="0">
                <a:solidFill>
                  <a:srgbClr val="FF0000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AÂu</a:t>
            </a:r>
            <a:r>
              <a:rPr lang="en-US" sz="3000" b="1" dirty="0" smtClean="0">
                <a:solidFill>
                  <a:srgbClr val="FF0000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yeám</a:t>
            </a:r>
            <a:r>
              <a:rPr kumimoji="0" lang="en-US" sz="30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: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NI-Avo" pitchFamily="2" charset="0"/>
              <a:ea typeface="HP001" pitchFamily="34" charset="0"/>
              <a:cs typeface="Times New Roman" pitchFamily="18" charset="0"/>
            </a:endParaRPr>
          </a:p>
        </p:txBody>
      </p:sp>
      <p:sp>
        <p:nvSpPr>
          <p:cNvPr id="13" name="Text Box 3"/>
          <p:cNvSpPr txBox="1">
            <a:spLocks noChangeArrowheads="1"/>
          </p:cNvSpPr>
          <p:nvPr/>
        </p:nvSpPr>
        <p:spPr bwMode="auto">
          <a:xfrm>
            <a:off x="1747451" y="4582559"/>
            <a:ext cx="2157799" cy="55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5" rIns="91431" bIns="45715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000" b="1" dirty="0" err="1" smtClean="0">
                <a:solidFill>
                  <a:srgbClr val="FF0000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Bôõ</a:t>
            </a:r>
            <a:r>
              <a:rPr lang="en-US" sz="3000" b="1" dirty="0" smtClean="0">
                <a:solidFill>
                  <a:srgbClr val="FF0000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ngôõ</a:t>
            </a:r>
            <a:r>
              <a:rPr kumimoji="0" lang="en-US" sz="30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: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NI-Avo" pitchFamily="2" charset="0"/>
              <a:ea typeface="HP001" pitchFamily="34" charset="0"/>
              <a:cs typeface="Times New Roman" pitchFamily="18" charset="0"/>
            </a:endParaRPr>
          </a:p>
        </p:txBody>
      </p:sp>
      <p:sp>
        <p:nvSpPr>
          <p:cNvPr id="14" name="Text Box 3"/>
          <p:cNvSpPr txBox="1">
            <a:spLocks noChangeArrowheads="1"/>
          </p:cNvSpPr>
          <p:nvPr/>
        </p:nvSpPr>
        <p:spPr bwMode="auto">
          <a:xfrm>
            <a:off x="1747451" y="5401709"/>
            <a:ext cx="1262450" cy="55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5" rIns="91431" bIns="45715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000" b="1" dirty="0" err="1" smtClean="0">
                <a:solidFill>
                  <a:srgbClr val="FF0000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Neùp</a:t>
            </a:r>
            <a:r>
              <a:rPr kumimoji="0" lang="en-US" sz="30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: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NI-Avo" pitchFamily="2" charset="0"/>
              <a:ea typeface="HP001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42455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Box 3"/>
          <p:cNvSpPr txBox="1">
            <a:spLocks noChangeArrowheads="1"/>
          </p:cNvSpPr>
          <p:nvPr/>
        </p:nvSpPr>
        <p:spPr bwMode="auto">
          <a:xfrm>
            <a:off x="3281943" y="1026682"/>
            <a:ext cx="1089636" cy="584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5" rIns="91431" bIns="45715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Baøi: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NI-Avo" pitchFamily="2" charset="0"/>
              <a:ea typeface="HP001" pitchFamily="34" charset="0"/>
              <a:cs typeface="Times New Roman" pitchFamily="18" charset="0"/>
            </a:endParaRPr>
          </a:p>
        </p:txBody>
      </p:sp>
      <p:sp>
        <p:nvSpPr>
          <p:cNvPr id="25" name="Text Box 3"/>
          <p:cNvSpPr txBox="1">
            <a:spLocks noChangeArrowheads="1"/>
          </p:cNvSpPr>
          <p:nvPr/>
        </p:nvSpPr>
        <p:spPr bwMode="auto">
          <a:xfrm>
            <a:off x="190500" y="1624724"/>
            <a:ext cx="11791950" cy="5016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5" rIns="91431" bIns="45715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   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Haèng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naêm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,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cöù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vaøo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cuoái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thu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,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laù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ngoaøi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ñöôøng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ruïng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nhieàu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vaø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treân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khoâng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coù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nhöõng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ñaùm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maây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baøng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baïc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,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loøng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toâi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laïi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nao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nöùc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nhöõng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kyû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nieäm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môn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man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cuûa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buoåi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töïu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tröôøng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   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Buoåi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mai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hoâm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aáy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,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moät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buoåi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mai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ñaày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söông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thu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vaø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gioù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laïnh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.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Meï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toâi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aâu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yeám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naém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tay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toâi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daãn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ñi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treân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con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ñöôøng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laøng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daøi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heïp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. Con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ñöôøng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naøy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,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toâi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ñaõ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quen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ñi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laïi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laém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laàn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,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nhöng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laàn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naøy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toâi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töï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nhieân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thaáy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laï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.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Caûnh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vaät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chung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quanh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toâi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ñeàu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thay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ñoåi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,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chính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vì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loøng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toâi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ñang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coù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söï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thay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ñoåi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lôùn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: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hoâm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nay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toâi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ñi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hoïc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NI-Avo" pitchFamily="2" charset="0"/>
              <a:ea typeface="HP001" pitchFamily="34" charset="0"/>
              <a:cs typeface="Times New Roman" pitchFamily="18" charset="0"/>
            </a:endParaRPr>
          </a:p>
        </p:txBody>
      </p:sp>
      <p:sp>
        <p:nvSpPr>
          <p:cNvPr id="28" name="Text Box 3"/>
          <p:cNvSpPr txBox="1">
            <a:spLocks noChangeArrowheads="1"/>
          </p:cNvSpPr>
          <p:nvPr/>
        </p:nvSpPr>
        <p:spPr bwMode="auto">
          <a:xfrm>
            <a:off x="4265507" y="1053409"/>
            <a:ext cx="4046778" cy="55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5" rIns="91431" bIns="45715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Toâi</a:t>
            </a:r>
            <a:r>
              <a:rPr kumimoji="0" lang="en-US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ñi</a:t>
            </a:r>
            <a:r>
              <a:rPr kumimoji="0" lang="en-US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hoïc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NI-Avo" pitchFamily="2" charset="0"/>
              <a:ea typeface="HP001" pitchFamily="34" charset="0"/>
              <a:cs typeface="Times New Roman" pitchFamily="18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 flipH="1">
            <a:off x="2630913" y="3245104"/>
            <a:ext cx="38100" cy="42522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H="1">
            <a:off x="7615610" y="6216247"/>
            <a:ext cx="38100" cy="42522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36386840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Box 3"/>
          <p:cNvSpPr txBox="1">
            <a:spLocks noChangeArrowheads="1"/>
          </p:cNvSpPr>
          <p:nvPr/>
        </p:nvSpPr>
        <p:spPr bwMode="auto">
          <a:xfrm>
            <a:off x="3281943" y="1026682"/>
            <a:ext cx="1089636" cy="584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5" rIns="91431" bIns="45715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Baøi: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NI-Avo" pitchFamily="2" charset="0"/>
              <a:ea typeface="HP001" pitchFamily="34" charset="0"/>
              <a:cs typeface="Times New Roman" pitchFamily="18" charset="0"/>
            </a:endParaRPr>
          </a:p>
        </p:txBody>
      </p:sp>
      <p:sp>
        <p:nvSpPr>
          <p:cNvPr id="25" name="Text Box 3"/>
          <p:cNvSpPr txBox="1">
            <a:spLocks noChangeArrowheads="1"/>
          </p:cNvSpPr>
          <p:nvPr/>
        </p:nvSpPr>
        <p:spPr bwMode="auto">
          <a:xfrm>
            <a:off x="190500" y="1624724"/>
            <a:ext cx="11791950" cy="5016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5" rIns="91431" bIns="45715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   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Haèng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naêm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,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cöù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vaøo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cuoái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thu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,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laù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ngoaøi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ñöôøng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ruïng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nhieàu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vaø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treân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khoâng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coù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nhöõng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ñaùm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maây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baøng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baïc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,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loøng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toâi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laïi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nao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nöùc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nhöõng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kyû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nieäm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môn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man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cuûa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buoåi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töïu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tröôøng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   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Buoåi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mai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hoâm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aáy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,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moät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buoåi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mai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ñaày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söông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thu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vaø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gioù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laïnh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.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Meï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toâi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aâu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yeám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naém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tay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toâi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daãn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ñi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treân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con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ñöôøng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laøng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daøi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heïp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. Con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ñöôøng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naøy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,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toâi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ñaõ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quen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ñi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laïi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laém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laàn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,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nhöng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laàn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naøy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toâi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töï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nhieân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thaáy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laï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.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Caûnh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vaät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chung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quanh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toâi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ñeàu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thay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ñoåi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,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chính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vì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loøng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toâi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ñang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coù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söï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thay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ñoåi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lôùn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: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hoâm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nay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toâi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ñi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hoïc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NI-Avo" pitchFamily="2" charset="0"/>
              <a:ea typeface="HP001" pitchFamily="34" charset="0"/>
              <a:cs typeface="Times New Roman" pitchFamily="18" charset="0"/>
            </a:endParaRPr>
          </a:p>
        </p:txBody>
      </p:sp>
      <p:sp>
        <p:nvSpPr>
          <p:cNvPr id="28" name="Text Box 3"/>
          <p:cNvSpPr txBox="1">
            <a:spLocks noChangeArrowheads="1"/>
          </p:cNvSpPr>
          <p:nvPr/>
        </p:nvSpPr>
        <p:spPr bwMode="auto">
          <a:xfrm>
            <a:off x="4265507" y="1053409"/>
            <a:ext cx="4046778" cy="55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5" rIns="91431" bIns="45715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Toâi</a:t>
            </a:r>
            <a:r>
              <a:rPr kumimoji="0" lang="en-US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ñi</a:t>
            </a:r>
            <a:r>
              <a:rPr kumimoji="0" lang="en-US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hoïc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NI-Avo" pitchFamily="2" charset="0"/>
              <a:ea typeface="HP001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1557599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1" descr="Froc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298577" y="1105303"/>
            <a:ext cx="782988" cy="7762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Picture 23" descr="Froc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104423" y="1219603"/>
            <a:ext cx="782988" cy="7762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" name="Picture 24" descr="Froc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805230" y="1086253"/>
            <a:ext cx="782988" cy="7762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2" name="Picture 25" descr="Froc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15284" y="0"/>
            <a:ext cx="782988" cy="7762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3" name="Picture 29" descr="Froc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09726" y="228600"/>
            <a:ext cx="782988" cy="7762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" name="Picture 36" descr="3d butterfly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-121248">
            <a:off x="863560" y="618483"/>
            <a:ext cx="972369" cy="584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" name="Picture 39" descr="Froc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27782" y="0"/>
            <a:ext cx="782988" cy="7762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6" name="Rectangle 36"/>
          <p:cNvSpPr>
            <a:spLocks noChangeArrowheads="1"/>
          </p:cNvSpPr>
          <p:nvPr/>
        </p:nvSpPr>
        <p:spPr bwMode="auto">
          <a:xfrm>
            <a:off x="94354" y="76202"/>
            <a:ext cx="11956342" cy="6694714"/>
          </a:xfrm>
          <a:prstGeom prst="rect">
            <a:avLst/>
          </a:prstGeom>
          <a:noFill/>
          <a:ln w="57150">
            <a:solidFill>
              <a:srgbClr val="00B0F0"/>
            </a:solidFill>
            <a:miter lim="800000"/>
            <a:headEnd/>
            <a:tailEnd/>
          </a:ln>
          <a:extLst/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71708" y="1493702"/>
            <a:ext cx="43321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3.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Traû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lôøi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caâu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hoûi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:</a:t>
            </a:r>
            <a:endParaRPr kumimoji="0" lang="en-GB" sz="32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NI-Avo" pitchFamily="2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6892" y="2047272"/>
            <a:ext cx="121841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a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200" dirty="0" err="1" smtClean="0">
                <a:solidFill>
                  <a:prstClr val="black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Cöù</a:t>
            </a:r>
            <a:r>
              <a:rPr lang="en-US" sz="3200" dirty="0" smtClean="0">
                <a:solidFill>
                  <a:prstClr val="black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vaøo</a:t>
            </a:r>
            <a:r>
              <a:rPr lang="en-US" sz="3200" dirty="0" smtClean="0">
                <a:solidFill>
                  <a:prstClr val="black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cuoái</a:t>
            </a:r>
            <a:r>
              <a:rPr lang="en-US" sz="3200" dirty="0" smtClean="0">
                <a:solidFill>
                  <a:prstClr val="black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thu</a:t>
            </a:r>
            <a:r>
              <a:rPr lang="en-US" sz="3200" dirty="0" smtClean="0">
                <a:solidFill>
                  <a:prstClr val="black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dirty="0" err="1" smtClean="0">
                <a:solidFill>
                  <a:prstClr val="black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baïn</a:t>
            </a:r>
            <a:r>
              <a:rPr lang="en-US" sz="3200" dirty="0" smtClean="0">
                <a:solidFill>
                  <a:prstClr val="black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nhoû</a:t>
            </a:r>
            <a:r>
              <a:rPr lang="en-US" sz="3200" dirty="0" smtClean="0">
                <a:solidFill>
                  <a:prstClr val="black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3200" dirty="0" smtClean="0">
                <a:solidFill>
                  <a:prstClr val="black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baøi</a:t>
            </a:r>
            <a:r>
              <a:rPr lang="en-US" sz="3200" dirty="0" smtClean="0">
                <a:solidFill>
                  <a:prstClr val="black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ñoïc</a:t>
            </a:r>
            <a:r>
              <a:rPr lang="en-US" sz="3200" dirty="0" smtClean="0">
                <a:solidFill>
                  <a:prstClr val="black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nhôù</a:t>
            </a:r>
            <a:r>
              <a:rPr lang="en-US" sz="3200" dirty="0" smtClean="0">
                <a:solidFill>
                  <a:prstClr val="black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kæ</a:t>
            </a:r>
            <a:r>
              <a:rPr lang="en-US" sz="3200" dirty="0" smtClean="0">
                <a:solidFill>
                  <a:prstClr val="black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nieäm</a:t>
            </a:r>
            <a:r>
              <a:rPr lang="en-US" sz="3200" dirty="0" smtClean="0">
                <a:solidFill>
                  <a:prstClr val="black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38668" y="2601382"/>
            <a:ext cx="1164874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     </a:t>
            </a:r>
            <a:r>
              <a:rPr lang="en-US" sz="3200" dirty="0" err="1" smtClean="0">
                <a:solidFill>
                  <a:srgbClr val="FF0000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Cöù</a:t>
            </a:r>
            <a:r>
              <a:rPr lang="en-US" sz="3200" dirty="0" smtClean="0">
                <a:solidFill>
                  <a:srgbClr val="FF0000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vaøo</a:t>
            </a:r>
            <a:r>
              <a:rPr lang="en-US" sz="3200" dirty="0">
                <a:solidFill>
                  <a:srgbClr val="FF0000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cuoái</a:t>
            </a:r>
            <a:r>
              <a:rPr lang="en-US" sz="3200" dirty="0">
                <a:solidFill>
                  <a:srgbClr val="FF0000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thu</a:t>
            </a:r>
            <a:r>
              <a:rPr lang="en-US" sz="3200" dirty="0">
                <a:solidFill>
                  <a:srgbClr val="FF0000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dirty="0" err="1">
                <a:solidFill>
                  <a:srgbClr val="FF0000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baïn</a:t>
            </a:r>
            <a:r>
              <a:rPr lang="en-US" sz="3200" dirty="0">
                <a:solidFill>
                  <a:srgbClr val="FF0000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nhoû</a:t>
            </a:r>
            <a:r>
              <a:rPr lang="en-US" sz="3200" dirty="0">
                <a:solidFill>
                  <a:srgbClr val="FF0000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3200" dirty="0">
                <a:solidFill>
                  <a:srgbClr val="FF0000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baøi</a:t>
            </a:r>
            <a:r>
              <a:rPr lang="en-US" sz="3200" dirty="0">
                <a:solidFill>
                  <a:srgbClr val="FF0000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ñoïc</a:t>
            </a:r>
            <a:r>
              <a:rPr lang="en-US" sz="3200" dirty="0">
                <a:solidFill>
                  <a:srgbClr val="FF0000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nhôù</a:t>
            </a:r>
            <a:r>
              <a:rPr lang="en-US" sz="3200" dirty="0">
                <a:solidFill>
                  <a:srgbClr val="FF0000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kæ</a:t>
            </a:r>
            <a:r>
              <a:rPr lang="en-US" sz="3200" dirty="0">
                <a:solidFill>
                  <a:srgbClr val="FF0000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môn</a:t>
            </a:r>
            <a:r>
              <a:rPr lang="en-US" sz="3200" dirty="0" smtClean="0">
                <a:solidFill>
                  <a:srgbClr val="FF0000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lang="en-US" sz="3200" dirty="0">
                <a:solidFill>
                  <a:srgbClr val="FF0000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man </a:t>
            </a:r>
            <a:r>
              <a:rPr lang="en-US" sz="3200" dirty="0" err="1">
                <a:solidFill>
                  <a:srgbClr val="FF0000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cuûa</a:t>
            </a:r>
            <a:r>
              <a:rPr lang="en-US" sz="3200" dirty="0">
                <a:solidFill>
                  <a:srgbClr val="FF0000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buoåi</a:t>
            </a:r>
            <a:r>
              <a:rPr lang="en-US" sz="3200" dirty="0">
                <a:solidFill>
                  <a:srgbClr val="FF0000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töïu</a:t>
            </a:r>
            <a:r>
              <a:rPr lang="en-US" sz="3200" dirty="0">
                <a:solidFill>
                  <a:srgbClr val="FF0000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tröôøng</a:t>
            </a:r>
            <a:r>
              <a:rPr lang="en-US" sz="3200" dirty="0" smtClean="0">
                <a:solidFill>
                  <a:srgbClr val="FF0000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.</a:t>
            </a:r>
            <a:endParaRPr kumimoji="0" lang="en-US" sz="3200" b="0" i="0" u="none" strike="noStrike" kern="1200" cap="none" spc="0" normalizeH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NI-Avo" pitchFamily="2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96600" y="3637901"/>
            <a:ext cx="93952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b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200" dirty="0" err="1" smtClean="0">
                <a:solidFill>
                  <a:prstClr val="black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Hoâm</a:t>
            </a:r>
            <a:r>
              <a:rPr lang="en-US" sz="3200" dirty="0" smtClean="0">
                <a:solidFill>
                  <a:prstClr val="black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ñoù</a:t>
            </a:r>
            <a:r>
              <a:rPr lang="en-US" sz="3200" dirty="0" smtClean="0">
                <a:solidFill>
                  <a:prstClr val="black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dirty="0" err="1" smtClean="0">
                <a:solidFill>
                  <a:prstClr val="black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ai</a:t>
            </a:r>
            <a:r>
              <a:rPr lang="en-US" sz="3200" dirty="0" smtClean="0">
                <a:solidFill>
                  <a:prstClr val="black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daãn</a:t>
            </a:r>
            <a:r>
              <a:rPr lang="en-US" sz="3200" dirty="0" smtClean="0">
                <a:solidFill>
                  <a:prstClr val="black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baïn</a:t>
            </a:r>
            <a:r>
              <a:rPr lang="en-US" sz="3200" dirty="0" smtClean="0">
                <a:solidFill>
                  <a:prstClr val="black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nhoû</a:t>
            </a:r>
            <a:r>
              <a:rPr lang="en-US" sz="3200" dirty="0" smtClean="0">
                <a:solidFill>
                  <a:prstClr val="black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ñeán</a:t>
            </a:r>
            <a:r>
              <a:rPr lang="en-US" sz="3200" dirty="0" smtClean="0">
                <a:solidFill>
                  <a:prstClr val="black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prstClr val="black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tröôøng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38668" y="4245237"/>
            <a:ext cx="87376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     </a:t>
            </a:r>
            <a:r>
              <a:rPr lang="en-US" sz="3200" dirty="0" err="1" smtClean="0">
                <a:solidFill>
                  <a:srgbClr val="FF0000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Hoâm</a:t>
            </a:r>
            <a:r>
              <a:rPr lang="en-US" sz="3200" dirty="0" smtClean="0">
                <a:solidFill>
                  <a:srgbClr val="FF0000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ñoù</a:t>
            </a:r>
            <a:r>
              <a:rPr lang="en-US" sz="3200" dirty="0">
                <a:solidFill>
                  <a:srgbClr val="FF0000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dirty="0" err="1" smtClean="0">
                <a:solidFill>
                  <a:srgbClr val="FF0000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meï</a:t>
            </a:r>
            <a:r>
              <a:rPr lang="en-US" sz="3200" dirty="0" smtClean="0">
                <a:solidFill>
                  <a:srgbClr val="FF0000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daãn</a:t>
            </a:r>
            <a:r>
              <a:rPr lang="en-US" sz="3200" dirty="0" smtClean="0">
                <a:solidFill>
                  <a:srgbClr val="FF0000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baïn</a:t>
            </a:r>
            <a:r>
              <a:rPr lang="en-US" sz="3200" dirty="0">
                <a:solidFill>
                  <a:srgbClr val="FF0000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nhoû</a:t>
            </a:r>
            <a:r>
              <a:rPr lang="en-US" sz="3200" dirty="0">
                <a:solidFill>
                  <a:srgbClr val="FF0000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ñeán</a:t>
            </a:r>
            <a:r>
              <a:rPr lang="en-US" sz="3200" dirty="0">
                <a:solidFill>
                  <a:srgbClr val="FF0000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tröôøng</a:t>
            </a:r>
            <a:r>
              <a:rPr lang="en-US" sz="3200" dirty="0" smtClean="0">
                <a:solidFill>
                  <a:srgbClr val="FF0000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.</a:t>
            </a:r>
            <a:endParaRPr kumimoji="0" lang="en-US" sz="3200" b="0" i="0" u="none" strike="noStrike" kern="1200" cap="none" spc="0" normalizeH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NI-Avo" pitchFamily="2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96599" y="4803662"/>
            <a:ext cx="1185409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c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200" noProof="0" dirty="0" err="1" smtClean="0">
                <a:solidFill>
                  <a:prstClr val="black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Ngaøy</a:t>
            </a:r>
            <a:r>
              <a:rPr lang="en-US" sz="3200" noProof="0" dirty="0" smtClean="0">
                <a:solidFill>
                  <a:prstClr val="black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noProof="0" dirty="0" err="1" smtClean="0">
                <a:solidFill>
                  <a:prstClr val="black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ñaàu</a:t>
            </a:r>
            <a:r>
              <a:rPr lang="en-US" sz="3200" noProof="0" dirty="0" smtClean="0">
                <a:solidFill>
                  <a:prstClr val="black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noProof="0" dirty="0" err="1" smtClean="0">
                <a:solidFill>
                  <a:prstClr val="black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ñi</a:t>
            </a:r>
            <a:r>
              <a:rPr lang="en-US" sz="3200" noProof="0" dirty="0" smtClean="0">
                <a:solidFill>
                  <a:prstClr val="black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noProof="0" dirty="0" err="1" smtClean="0">
                <a:solidFill>
                  <a:prstClr val="black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hoïc</a:t>
            </a:r>
            <a:r>
              <a:rPr lang="en-US" sz="3200" noProof="0" dirty="0" smtClean="0">
                <a:solidFill>
                  <a:prstClr val="black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noProof="0" dirty="0" err="1" smtClean="0">
                <a:solidFill>
                  <a:prstClr val="black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baïn</a:t>
            </a:r>
            <a:r>
              <a:rPr lang="en-US" sz="3200" noProof="0" dirty="0" smtClean="0">
                <a:solidFill>
                  <a:prstClr val="black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noProof="0" dirty="0" err="1" smtClean="0">
                <a:solidFill>
                  <a:prstClr val="black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nhoû</a:t>
            </a:r>
            <a:r>
              <a:rPr lang="en-US" sz="3200" noProof="0" dirty="0" smtClean="0">
                <a:solidFill>
                  <a:prstClr val="black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noProof="0" dirty="0" err="1" smtClean="0">
                <a:solidFill>
                  <a:prstClr val="black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thaáy</a:t>
            </a:r>
            <a:r>
              <a:rPr lang="en-US" sz="3200" noProof="0" dirty="0" smtClean="0">
                <a:solidFill>
                  <a:prstClr val="black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noProof="0" dirty="0" err="1" smtClean="0">
                <a:solidFill>
                  <a:prstClr val="black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caûnh</a:t>
            </a:r>
            <a:r>
              <a:rPr lang="en-US" sz="3200" noProof="0" dirty="0" smtClean="0">
                <a:solidFill>
                  <a:prstClr val="black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noProof="0" dirty="0" err="1" smtClean="0">
                <a:solidFill>
                  <a:prstClr val="black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vaät</a:t>
            </a:r>
            <a:r>
              <a:rPr lang="en-US" sz="3200" noProof="0" dirty="0" smtClean="0">
                <a:solidFill>
                  <a:prstClr val="black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noProof="0" dirty="0" err="1" smtClean="0">
                <a:solidFill>
                  <a:prstClr val="black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xung</a:t>
            </a:r>
            <a:r>
              <a:rPr lang="en-US" sz="3200" noProof="0" dirty="0" smtClean="0">
                <a:solidFill>
                  <a:prstClr val="black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noProof="0" dirty="0" err="1" smtClean="0">
                <a:solidFill>
                  <a:prstClr val="black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quanh</a:t>
            </a:r>
            <a:r>
              <a:rPr lang="en-US" sz="3200" noProof="0" dirty="0" smtClean="0">
                <a:solidFill>
                  <a:prstClr val="black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noProof="0" dirty="0" err="1" smtClean="0">
                <a:solidFill>
                  <a:prstClr val="black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ra</a:t>
            </a:r>
            <a:r>
              <a:rPr lang="en-US" sz="3200" noProof="0" dirty="0" smtClean="0">
                <a:solidFill>
                  <a:prstClr val="black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noProof="0" dirty="0" err="1" smtClean="0">
                <a:solidFill>
                  <a:prstClr val="black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sao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74336" y="5770489"/>
            <a:ext cx="118763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     </a:t>
            </a:r>
            <a:r>
              <a:rPr lang="en-US" sz="3200" dirty="0" err="1" smtClean="0">
                <a:solidFill>
                  <a:srgbClr val="FF0000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Ngaøy</a:t>
            </a:r>
            <a:r>
              <a:rPr lang="en-US" sz="3200" dirty="0" smtClean="0">
                <a:solidFill>
                  <a:srgbClr val="FF0000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ñaàu</a:t>
            </a:r>
            <a:r>
              <a:rPr lang="en-US" sz="3200" dirty="0">
                <a:solidFill>
                  <a:srgbClr val="FF0000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ñi</a:t>
            </a:r>
            <a:r>
              <a:rPr lang="en-US" sz="3200" dirty="0">
                <a:solidFill>
                  <a:srgbClr val="FF0000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hoïc</a:t>
            </a:r>
            <a:r>
              <a:rPr lang="en-US" sz="3200" dirty="0">
                <a:solidFill>
                  <a:srgbClr val="FF0000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dirty="0" err="1">
                <a:solidFill>
                  <a:srgbClr val="FF0000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baïn</a:t>
            </a:r>
            <a:r>
              <a:rPr lang="en-US" sz="3200" dirty="0">
                <a:solidFill>
                  <a:srgbClr val="FF0000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nhoû</a:t>
            </a:r>
            <a:r>
              <a:rPr lang="en-US" sz="3200" dirty="0">
                <a:solidFill>
                  <a:srgbClr val="FF0000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thaáy</a:t>
            </a:r>
            <a:r>
              <a:rPr lang="en-US" sz="3200" dirty="0">
                <a:solidFill>
                  <a:srgbClr val="FF0000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caûnh</a:t>
            </a:r>
            <a:r>
              <a:rPr lang="en-US" sz="3200" dirty="0">
                <a:solidFill>
                  <a:srgbClr val="FF0000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vaät</a:t>
            </a:r>
            <a:r>
              <a:rPr lang="en-US" sz="3200" dirty="0">
                <a:solidFill>
                  <a:srgbClr val="FF0000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xung</a:t>
            </a:r>
            <a:r>
              <a:rPr lang="en-US" sz="3200" dirty="0" smtClean="0">
                <a:solidFill>
                  <a:srgbClr val="FF0000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quanh</a:t>
            </a:r>
            <a:r>
              <a:rPr lang="en-US" sz="3200" dirty="0" smtClean="0">
                <a:solidFill>
                  <a:srgbClr val="FF0000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ñeàu</a:t>
            </a:r>
            <a:r>
              <a:rPr lang="en-US" sz="3200" dirty="0" smtClean="0">
                <a:solidFill>
                  <a:srgbClr val="FF0000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thay</a:t>
            </a:r>
            <a:r>
              <a:rPr lang="en-US" sz="3200" dirty="0" smtClean="0">
                <a:solidFill>
                  <a:srgbClr val="FF0000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ñoåi</a:t>
            </a:r>
            <a:r>
              <a:rPr lang="vi-VN" sz="3200" dirty="0" smtClean="0">
                <a:solidFill>
                  <a:srgbClr val="FF0000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kumimoji="0" lang="en-US" sz="3200" b="0" i="0" u="none" strike="noStrike" kern="1200" cap="none" spc="0" normalizeH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NI-Avo" pitchFamily="2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11063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6" grpId="0"/>
      <p:bldP spid="28" grpId="0"/>
      <p:bldP spid="29" grpId="0"/>
      <p:bldP spid="30" grpId="0"/>
      <p:bldP spid="3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66688" y="1898650"/>
            <a:ext cx="9498012" cy="773113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buFont typeface="Arial" panose="020B0604020202020204" pitchFamily="34" charset="0"/>
              <a:buNone/>
              <a:defRPr/>
            </a:pPr>
            <a:r>
              <a:rPr lang="en-US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3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vở</a:t>
            </a:r>
            <a:r>
              <a:rPr lang="en-US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a ở </a:t>
            </a:r>
            <a:r>
              <a:rPr lang="en-US" sz="36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mục</a:t>
            </a:r>
            <a:r>
              <a:rPr lang="en-US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3 </a:t>
            </a:r>
          </a:p>
        </p:txBody>
      </p:sp>
      <p:sp>
        <p:nvSpPr>
          <p:cNvPr id="8196" name="TextBox 5"/>
          <p:cNvSpPr txBox="1">
            <a:spLocks noChangeArrowheads="1"/>
          </p:cNvSpPr>
          <p:nvPr/>
        </p:nvSpPr>
        <p:spPr bwMode="auto">
          <a:xfrm>
            <a:off x="360363" y="3297238"/>
            <a:ext cx="102520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>
                <a:latin typeface="Times New Roman" pitchFamily="18" charset="0"/>
                <a:cs typeface="Times New Roman" pitchFamily="18" charset="0"/>
              </a:rPr>
              <a:t>Ngày đầu tiên đi học, bạn nhỏ thấy cảnh vật xung quanh …</a:t>
            </a:r>
          </a:p>
        </p:txBody>
      </p:sp>
      <p:sp>
        <p:nvSpPr>
          <p:cNvPr id="8197" name="TextBox 6"/>
          <p:cNvSpPr txBox="1">
            <a:spLocks noChangeArrowheads="1"/>
          </p:cNvSpPr>
          <p:nvPr/>
        </p:nvSpPr>
        <p:spPr bwMode="auto">
          <a:xfrm>
            <a:off x="9653588" y="3267075"/>
            <a:ext cx="2538412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đều thay đổi.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196" grpId="0"/>
      <p:bldP spid="819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166688" y="1898650"/>
            <a:ext cx="9756775" cy="773113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buFont typeface="Arial" panose="020B0604020202020204" pitchFamily="34" charset="0"/>
              <a:buNone/>
              <a:defRPr/>
            </a:pPr>
            <a:r>
              <a:rPr lang="en-US" sz="36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5. Chọn từ ngữ để hoàn thiện câu  và viết vào vở</a:t>
            </a:r>
            <a:endParaRPr lang="en-US" sz="3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Administrator.EPR5HADQQSBOGQY\Downloads\cd3 bai 1.3.png"/>
          <p:cNvPicPr>
            <a:picLocks noChangeAspect="1" noChangeArrowheads="1"/>
          </p:cNvPicPr>
          <p:nvPr/>
        </p:nvPicPr>
        <p:blipFill>
          <a:blip r:embed="rId2" cstate="print"/>
          <a:srcRect l="26787" t="20546" r="26276" b="74644"/>
          <a:stretch>
            <a:fillRect/>
          </a:stretch>
        </p:blipFill>
        <p:spPr bwMode="auto">
          <a:xfrm>
            <a:off x="2644775" y="2952750"/>
            <a:ext cx="6378575" cy="96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479425" y="4541838"/>
            <a:ext cx="108537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>
                <a:latin typeface="Times New Roman" pitchFamily="18" charset="0"/>
                <a:ea typeface="Tiffany" pitchFamily="18" charset="0"/>
                <a:cs typeface="Times New Roman" pitchFamily="18" charset="0"/>
              </a:rPr>
              <a:t>Cô giáo …………. nhìn các bạn chơi ở sân trường.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533650" y="4481513"/>
            <a:ext cx="17462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âu yếm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36"/>
          <p:cNvSpPr>
            <a:spLocks noChangeArrowheads="1"/>
          </p:cNvSpPr>
          <p:nvPr/>
        </p:nvSpPr>
        <p:spPr bwMode="auto">
          <a:xfrm>
            <a:off x="94354" y="76202"/>
            <a:ext cx="11956342" cy="6694714"/>
          </a:xfrm>
          <a:prstGeom prst="rect">
            <a:avLst/>
          </a:prstGeom>
          <a:noFill/>
          <a:ln w="57150">
            <a:solidFill>
              <a:srgbClr val="00B0F0"/>
            </a:solidFill>
            <a:miter lim="800000"/>
            <a:headEnd/>
            <a:tailEnd/>
          </a:ln>
          <a:extLst/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81225" y="1516525"/>
            <a:ext cx="116310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    6.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Quan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saùt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vaø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duøng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töø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ngöõ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khung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ñeå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noùi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theo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r>
              <a:rPr lang="en-US" sz="3600" dirty="0" smtClean="0"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:</a:t>
            </a:r>
            <a:endParaRPr kumimoji="0" lang="en-GB" sz="36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VNI-Avo" pitchFamily="2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4" name="Google Shape;412;p14"/>
          <p:cNvSpPr/>
          <p:nvPr/>
        </p:nvSpPr>
        <p:spPr>
          <a:xfrm>
            <a:off x="4402075" y="2177344"/>
            <a:ext cx="6475347" cy="448097"/>
          </a:xfrm>
          <a:prstGeom prst="rect">
            <a:avLst/>
          </a:prstGeom>
          <a:gradFill>
            <a:gsLst>
              <a:gs pos="0">
                <a:srgbClr val="B4D4A5"/>
              </a:gs>
              <a:gs pos="50000">
                <a:srgbClr val="A8CD97"/>
              </a:gs>
              <a:gs pos="100000">
                <a:srgbClr val="9BC985"/>
              </a:gs>
            </a:gsLst>
            <a:lin ang="5400000" scaled="0"/>
          </a:gradFill>
          <a:ln w="9525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4CA420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16" name="Google Shape;414;p14"/>
          <p:cNvSpPr/>
          <p:nvPr/>
        </p:nvSpPr>
        <p:spPr>
          <a:xfrm>
            <a:off x="4380034" y="2085478"/>
            <a:ext cx="2058865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 err="1" smtClean="0">
                <a:solidFill>
                  <a:schemeClr val="dk1"/>
                </a:solidFill>
                <a:latin typeface="VNI-Avo" pitchFamily="2" charset="0"/>
                <a:ea typeface="Arial Rounded"/>
                <a:cs typeface="Arial Rounded"/>
                <a:sym typeface="Arial Rounded"/>
              </a:rPr>
              <a:t>ñoâng</a:t>
            </a:r>
            <a:r>
              <a:rPr lang="en-US" sz="3200" dirty="0" smtClean="0">
                <a:solidFill>
                  <a:schemeClr val="dk1"/>
                </a:solidFill>
                <a:latin typeface="VNI-Avo" pitchFamily="2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 smtClean="0">
                <a:solidFill>
                  <a:schemeClr val="dk1"/>
                </a:solidFill>
                <a:latin typeface="VNI-Avo" pitchFamily="2" charset="0"/>
                <a:ea typeface="Arial Rounded"/>
                <a:cs typeface="Arial Rounded"/>
                <a:sym typeface="Arial Rounded"/>
              </a:rPr>
              <a:t>vui</a:t>
            </a:r>
            <a:endParaRPr sz="3200" dirty="0">
              <a:solidFill>
                <a:schemeClr val="dk1"/>
              </a:solidFill>
              <a:latin typeface="VNI-Avo" pitchFamily="2" charset="0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17" name="Google Shape;414;p14"/>
          <p:cNvSpPr/>
          <p:nvPr/>
        </p:nvSpPr>
        <p:spPr>
          <a:xfrm>
            <a:off x="9027341" y="2074521"/>
            <a:ext cx="1956011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 err="1" smtClean="0">
                <a:solidFill>
                  <a:schemeClr val="dk1"/>
                </a:solidFill>
                <a:latin typeface="VNI-Avo" pitchFamily="2" charset="0"/>
                <a:ea typeface="Arial Rounded"/>
                <a:cs typeface="Arial Rounded"/>
                <a:sym typeface="Arial Rounded"/>
              </a:rPr>
              <a:t>soâi</a:t>
            </a:r>
            <a:r>
              <a:rPr lang="en-US" sz="3200" dirty="0" smtClean="0">
                <a:solidFill>
                  <a:schemeClr val="dk1"/>
                </a:solidFill>
                <a:latin typeface="VNI-Avo" pitchFamily="2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 smtClean="0">
                <a:solidFill>
                  <a:schemeClr val="dk1"/>
                </a:solidFill>
                <a:latin typeface="VNI-Avo" pitchFamily="2" charset="0"/>
                <a:ea typeface="Arial Rounded"/>
                <a:cs typeface="Arial Rounded"/>
                <a:sym typeface="Arial Rounded"/>
              </a:rPr>
              <a:t>noåi</a:t>
            </a:r>
            <a:endParaRPr sz="3200" dirty="0">
              <a:solidFill>
                <a:schemeClr val="dk1"/>
              </a:solidFill>
              <a:latin typeface="VNI-Avo" pitchFamily="2" charset="0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19" name="Google Shape;414;p14"/>
          <p:cNvSpPr/>
          <p:nvPr/>
        </p:nvSpPr>
        <p:spPr>
          <a:xfrm>
            <a:off x="6438898" y="2074520"/>
            <a:ext cx="2349995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 err="1" smtClean="0">
                <a:solidFill>
                  <a:schemeClr val="dk1"/>
                </a:solidFill>
                <a:latin typeface="VNI-Avo" pitchFamily="2" charset="0"/>
                <a:ea typeface="Arial Rounded"/>
                <a:cs typeface="Arial Rounded"/>
                <a:sym typeface="Arial Rounded"/>
              </a:rPr>
              <a:t>thaân</a:t>
            </a:r>
            <a:r>
              <a:rPr lang="en-US" sz="3200" dirty="0" smtClean="0">
                <a:solidFill>
                  <a:schemeClr val="dk1"/>
                </a:solidFill>
                <a:latin typeface="VNI-Avo" pitchFamily="2" charset="0"/>
                <a:ea typeface="Arial Rounded"/>
                <a:cs typeface="Arial Rounded"/>
                <a:sym typeface="Arial Rounded"/>
              </a:rPr>
              <a:t> </a:t>
            </a:r>
            <a:r>
              <a:rPr lang="en-US" sz="3200" dirty="0" err="1" smtClean="0">
                <a:solidFill>
                  <a:schemeClr val="dk1"/>
                </a:solidFill>
                <a:latin typeface="VNI-Avo" pitchFamily="2" charset="0"/>
                <a:ea typeface="Arial Rounded"/>
                <a:cs typeface="Arial Rounded"/>
                <a:sym typeface="Arial Rounded"/>
              </a:rPr>
              <a:t>thieän</a:t>
            </a:r>
            <a:endParaRPr sz="3200" dirty="0">
              <a:solidFill>
                <a:schemeClr val="dk1"/>
              </a:solidFill>
              <a:latin typeface="VNI-Avo" pitchFamily="2" charset="0"/>
              <a:ea typeface="Arial Rounded"/>
              <a:cs typeface="Arial Rounded"/>
              <a:sym typeface="Arial Rounded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1900" t="42085" r="34002" b="34417"/>
          <a:stretch/>
        </p:blipFill>
        <p:spPr>
          <a:xfrm>
            <a:off x="400049" y="2762078"/>
            <a:ext cx="5505451" cy="357696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3762" t="65750" r="19108" b="12239"/>
          <a:stretch/>
        </p:blipFill>
        <p:spPr>
          <a:xfrm>
            <a:off x="6211195" y="2736238"/>
            <a:ext cx="5601053" cy="3836012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344576" y="6076971"/>
            <a:ext cx="25327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744594" y="2611382"/>
            <a:ext cx="41293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thiện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37786" y="6418791"/>
            <a:ext cx="40642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luôn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sôi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nổi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619121" y="6124585"/>
            <a:ext cx="41293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cười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thiện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8301584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5" grpId="0"/>
      <p:bldP spid="27" grpId="0"/>
      <p:bldP spid="28" grpId="0"/>
      <p:bldP spid="2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36"/>
          <p:cNvSpPr>
            <a:spLocks noChangeArrowheads="1"/>
          </p:cNvSpPr>
          <p:nvPr/>
        </p:nvSpPr>
        <p:spPr bwMode="auto">
          <a:xfrm>
            <a:off x="94354" y="76202"/>
            <a:ext cx="11956342" cy="6694714"/>
          </a:xfrm>
          <a:prstGeom prst="rect">
            <a:avLst/>
          </a:prstGeom>
          <a:noFill/>
          <a:ln w="57150">
            <a:solidFill>
              <a:srgbClr val="00B0F0"/>
            </a:solidFill>
            <a:miter lim="800000"/>
            <a:headEnd/>
            <a:tailEnd/>
          </a:ln>
          <a:extLst/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81225" y="1516525"/>
            <a:ext cx="40842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   7. </a:t>
            </a: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Nghe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vieát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:</a:t>
            </a:r>
            <a:endParaRPr kumimoji="0" lang="en-GB" sz="40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NI-Avo" pitchFamily="2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2450" y="2219950"/>
            <a:ext cx="11353800" cy="4550966"/>
          </a:xfrm>
          <a:prstGeom prst="rect">
            <a:avLst/>
          </a:prstGeom>
        </p:spPr>
      </p:pic>
      <p:cxnSp>
        <p:nvCxnSpPr>
          <p:cNvPr id="14" name="Straight Connector 13"/>
          <p:cNvCxnSpPr/>
          <p:nvPr/>
        </p:nvCxnSpPr>
        <p:spPr>
          <a:xfrm flipV="1">
            <a:off x="5036095" y="3025850"/>
            <a:ext cx="1735445" cy="673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53566298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86987" y="3281967"/>
            <a:ext cx="102210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418AC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     </a:t>
            </a:r>
            <a:r>
              <a:rPr lang="en-US" sz="3200" b="1" dirty="0" err="1" smtClean="0">
                <a:solidFill>
                  <a:srgbClr val="0418AC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Mẹ</a:t>
            </a:r>
            <a:r>
              <a:rPr lang="en-US" sz="3200" b="1" dirty="0" smtClean="0">
                <a:solidFill>
                  <a:srgbClr val="0418AC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b="1" dirty="0" err="1" smtClean="0">
                <a:solidFill>
                  <a:srgbClr val="0418AC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dẫn</a:t>
            </a:r>
            <a:r>
              <a:rPr lang="en-US" sz="3200" b="1" dirty="0" smtClean="0">
                <a:solidFill>
                  <a:srgbClr val="0418AC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b="1" dirty="0" err="1" smtClean="0">
                <a:solidFill>
                  <a:srgbClr val="0418AC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tôi</a:t>
            </a:r>
            <a:r>
              <a:rPr lang="en-US" sz="3200" b="1" dirty="0" smtClean="0">
                <a:solidFill>
                  <a:srgbClr val="0418AC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b="1" dirty="0" err="1" smtClean="0">
                <a:solidFill>
                  <a:srgbClr val="0418AC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đi</a:t>
            </a:r>
            <a:r>
              <a:rPr lang="en-US" sz="3200" b="1" dirty="0" smtClean="0">
                <a:solidFill>
                  <a:srgbClr val="0418AC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b="1" dirty="0" err="1" smtClean="0">
                <a:solidFill>
                  <a:srgbClr val="0418AC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trên</a:t>
            </a:r>
            <a:r>
              <a:rPr lang="en-US" sz="3200" b="1" dirty="0" smtClean="0">
                <a:solidFill>
                  <a:srgbClr val="0418AC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 con </a:t>
            </a:r>
            <a:r>
              <a:rPr lang="en-US" sz="3200" b="1" dirty="0" err="1" smtClean="0">
                <a:solidFill>
                  <a:srgbClr val="0418AC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đường</a:t>
            </a:r>
            <a:r>
              <a:rPr lang="en-US" sz="3200" b="1" dirty="0" smtClean="0">
                <a:solidFill>
                  <a:srgbClr val="0418AC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b="1" dirty="0" err="1" smtClean="0">
                <a:solidFill>
                  <a:srgbClr val="0418AC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làng</a:t>
            </a:r>
            <a:r>
              <a:rPr lang="en-US" sz="3200" b="1" dirty="0" smtClean="0">
                <a:solidFill>
                  <a:srgbClr val="0418AC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b="1" dirty="0" err="1" smtClean="0">
                <a:solidFill>
                  <a:srgbClr val="0418AC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dài</a:t>
            </a:r>
            <a:r>
              <a:rPr lang="en-US" sz="3200" b="1" dirty="0" smtClean="0">
                <a:solidFill>
                  <a:srgbClr val="0418AC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b="1" dirty="0" err="1" smtClean="0">
                <a:solidFill>
                  <a:srgbClr val="0418AC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và</a:t>
            </a:r>
            <a:r>
              <a:rPr lang="en-US" sz="3200" b="1" dirty="0" smtClean="0">
                <a:solidFill>
                  <a:srgbClr val="0418AC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b="1" dirty="0" err="1" smtClean="0">
                <a:solidFill>
                  <a:srgbClr val="0418AC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hẹp</a:t>
            </a:r>
            <a:r>
              <a:rPr lang="en-US" sz="3200" b="1" dirty="0" smtClean="0">
                <a:solidFill>
                  <a:srgbClr val="0418AC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. Con</a:t>
            </a:r>
          </a:p>
        </p:txBody>
      </p:sp>
      <p:sp>
        <p:nvSpPr>
          <p:cNvPr id="5" name="Rectangle 4"/>
          <p:cNvSpPr/>
          <p:nvPr/>
        </p:nvSpPr>
        <p:spPr>
          <a:xfrm>
            <a:off x="586987" y="3902677"/>
            <a:ext cx="764343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 smtClean="0">
                <a:solidFill>
                  <a:srgbClr val="0418AC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đường</a:t>
            </a:r>
            <a:r>
              <a:rPr lang="en-US" sz="3200" b="1" dirty="0" smtClean="0">
                <a:solidFill>
                  <a:srgbClr val="0418AC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b="1" dirty="0" err="1" smtClean="0">
                <a:solidFill>
                  <a:srgbClr val="0418AC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tôi</a:t>
            </a:r>
            <a:r>
              <a:rPr lang="en-US" sz="3200" b="1" dirty="0" smtClean="0">
                <a:solidFill>
                  <a:srgbClr val="0418AC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b="1" dirty="0" err="1" smtClean="0">
                <a:solidFill>
                  <a:srgbClr val="0418AC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đã</a:t>
            </a:r>
            <a:r>
              <a:rPr lang="en-US" sz="3200" b="1" dirty="0" smtClean="0">
                <a:solidFill>
                  <a:srgbClr val="0418AC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b="1" dirty="0" err="1" smtClean="0">
                <a:solidFill>
                  <a:srgbClr val="0418AC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đi</a:t>
            </a:r>
            <a:r>
              <a:rPr lang="en-US" sz="3200" b="1" dirty="0" smtClean="0">
                <a:solidFill>
                  <a:srgbClr val="0418AC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b="1" dirty="0" err="1" smtClean="0">
                <a:solidFill>
                  <a:srgbClr val="0418AC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lại</a:t>
            </a:r>
            <a:r>
              <a:rPr lang="en-US" sz="3200" b="1" dirty="0" smtClean="0">
                <a:solidFill>
                  <a:srgbClr val="0418AC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b="1" dirty="0" err="1" smtClean="0">
                <a:solidFill>
                  <a:srgbClr val="0418AC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nhiều</a:t>
            </a:r>
            <a:r>
              <a:rPr lang="en-US" sz="3200" b="1" dirty="0" smtClean="0">
                <a:solidFill>
                  <a:srgbClr val="0418AC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b="1" dirty="0" err="1" smtClean="0">
                <a:solidFill>
                  <a:srgbClr val="0418AC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mà</a:t>
            </a:r>
            <a:r>
              <a:rPr lang="en-US" sz="3200" b="1" dirty="0" smtClean="0">
                <a:solidFill>
                  <a:srgbClr val="0418AC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b="1" dirty="0" err="1" smtClean="0">
                <a:solidFill>
                  <a:srgbClr val="0418AC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sao</a:t>
            </a:r>
            <a:r>
              <a:rPr lang="en-US" sz="3200" b="1" dirty="0" smtClean="0">
                <a:solidFill>
                  <a:srgbClr val="0418AC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b="1" dirty="0" err="1" smtClean="0">
                <a:solidFill>
                  <a:srgbClr val="0418AC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thấy</a:t>
            </a:r>
            <a:r>
              <a:rPr lang="en-US" sz="3200" b="1" dirty="0" smtClean="0">
                <a:solidFill>
                  <a:srgbClr val="0418AC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b="1" dirty="0" err="1" smtClean="0">
                <a:solidFill>
                  <a:srgbClr val="0418AC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lạ</a:t>
            </a:r>
            <a:r>
              <a:rPr lang="en-US" sz="3200" b="1" dirty="0" smtClean="0">
                <a:solidFill>
                  <a:srgbClr val="0418AC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</a:rPr>
              <a:t>.</a:t>
            </a:r>
            <a:endParaRPr lang="en-US" sz="3200" dirty="0"/>
          </a:p>
        </p:txBody>
      </p:sp>
      <p:sp>
        <p:nvSpPr>
          <p:cNvPr id="11" name="TextBox 10"/>
          <p:cNvSpPr txBox="1"/>
          <p:nvPr/>
        </p:nvSpPr>
        <p:spPr>
          <a:xfrm>
            <a:off x="181225" y="1516525"/>
            <a:ext cx="40842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   7. </a:t>
            </a: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Nghe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vieát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:</a:t>
            </a:r>
            <a:endParaRPr kumimoji="0" lang="en-GB" sz="40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NI-Avo" pitchFamily="2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6543" y="2811038"/>
            <a:ext cx="10811963" cy="2147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50465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36"/>
          <p:cNvSpPr>
            <a:spLocks noChangeArrowheads="1"/>
          </p:cNvSpPr>
          <p:nvPr/>
        </p:nvSpPr>
        <p:spPr bwMode="auto">
          <a:xfrm>
            <a:off x="94354" y="76202"/>
            <a:ext cx="11956342" cy="6694714"/>
          </a:xfrm>
          <a:prstGeom prst="rect">
            <a:avLst/>
          </a:prstGeom>
          <a:noFill/>
          <a:ln w="57150">
            <a:solidFill>
              <a:srgbClr val="00B0F0"/>
            </a:solidFill>
            <a:miter lim="800000"/>
            <a:headEnd/>
            <a:tailEnd/>
          </a:ln>
          <a:extLst/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81225" y="1666429"/>
            <a:ext cx="116310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   8. </a:t>
            </a: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hoaëc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ngoaøi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baøi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ñoïc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Toâi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ñi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hoïc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töø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ngöõ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coù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tieáng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chöùa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vaàn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öông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öôn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ai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, ay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:</a:t>
            </a:r>
            <a:endParaRPr kumimoji="0" lang="en-GB" sz="40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NI-Avo" pitchFamily="2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55014" y="3089105"/>
            <a:ext cx="16173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err="1" smtClean="0">
                <a:solidFill>
                  <a:srgbClr val="00B050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öông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endParaRPr kumimoji="0" lang="en-GB" sz="3600" b="1" i="0" u="none" strike="noStrike" kern="1200" cap="none" spc="0" normalizeH="0" baseline="0" noProof="0" dirty="0" smtClean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VNI-Avo" pitchFamily="2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2132646" y="3087000"/>
            <a:ext cx="36204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~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xöông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söôøn</a:t>
            </a:r>
            <a:endParaRPr kumimoji="0" lang="en-GB" sz="3600" b="1" i="0" u="none" strike="noStrike" kern="1200" cap="none" spc="0" normalizeH="0" baseline="0" noProof="0" dirty="0" smtClean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VNI-Avo" pitchFamily="2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491836" y="3045412"/>
            <a:ext cx="28711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~ </a:t>
            </a:r>
            <a:r>
              <a:rPr lang="en-US" sz="3600" b="1" dirty="0" err="1" smtClean="0">
                <a:solidFill>
                  <a:srgbClr val="00B050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ñoà</a:t>
            </a:r>
            <a:r>
              <a:rPr lang="en-US" sz="3600" b="1" dirty="0" smtClean="0">
                <a:solidFill>
                  <a:srgbClr val="00B050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nöôùng</a:t>
            </a:r>
            <a:endParaRPr kumimoji="0" lang="en-GB" sz="3600" b="1" i="0" u="none" strike="noStrike" kern="1200" cap="none" spc="0" normalizeH="0" baseline="0" noProof="0" dirty="0" smtClean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VNI-Avo" pitchFamily="2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8312285" y="3045412"/>
            <a:ext cx="34098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~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böôùng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bænh</a:t>
            </a:r>
            <a:endParaRPr kumimoji="0" lang="en-GB" sz="3600" b="1" i="0" u="none" strike="noStrike" kern="1200" cap="none" spc="0" normalizeH="0" baseline="0" noProof="0" dirty="0" smtClean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VNI-Avo" pitchFamily="2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910514" y="4069014"/>
            <a:ext cx="14618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err="1" smtClean="0">
                <a:solidFill>
                  <a:srgbClr val="FF0000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öôn</a:t>
            </a:r>
            <a:endParaRPr kumimoji="0" lang="en-GB" sz="36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NI-Avo" pitchFamily="2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2132646" y="4066909"/>
            <a:ext cx="24203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~ </a:t>
            </a:r>
            <a:r>
              <a:rPr lang="en-US" sz="3600" b="1" dirty="0" err="1" smtClean="0">
                <a:solidFill>
                  <a:srgbClr val="FF0000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löôïn</a:t>
            </a:r>
            <a:r>
              <a:rPr lang="en-US" sz="3600" b="1" dirty="0" smtClean="0">
                <a:solidFill>
                  <a:srgbClr val="FF0000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lôø</a:t>
            </a:r>
            <a:endParaRPr kumimoji="0" lang="en-GB" sz="36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NI-Avo" pitchFamily="2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4552950" y="4063905"/>
            <a:ext cx="30698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~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vay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möôïn</a:t>
            </a:r>
            <a:endParaRPr kumimoji="0" lang="en-GB" sz="36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NI-Avo" pitchFamily="2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7653710" y="4065096"/>
            <a:ext cx="27856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~ </a:t>
            </a:r>
            <a:r>
              <a:rPr lang="en-US" sz="3600" b="1" dirty="0" err="1" smtClean="0">
                <a:solidFill>
                  <a:srgbClr val="FF0000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vöôn</a:t>
            </a:r>
            <a:r>
              <a:rPr lang="en-US" sz="3600" b="1" dirty="0" smtClean="0">
                <a:solidFill>
                  <a:srgbClr val="FF0000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vai</a:t>
            </a:r>
            <a:endParaRPr kumimoji="0" lang="en-GB" sz="36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NI-Avo" pitchFamily="2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910513" y="5046818"/>
            <a:ext cx="14618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ai</a:t>
            </a:r>
            <a:endParaRPr kumimoji="0" lang="en-GB" sz="3600" b="1" i="0" u="none" strike="noStrike" kern="1200" cap="none" spc="0" normalizeH="0" baseline="0" noProof="0" dirty="0" smtClean="0">
              <a:ln>
                <a:noFill/>
              </a:ln>
              <a:solidFill>
                <a:srgbClr val="1F497D">
                  <a:lumMod val="60000"/>
                  <a:lumOff val="40000"/>
                </a:srgbClr>
              </a:solidFill>
              <a:effectLst/>
              <a:uLnTx/>
              <a:uFillTx/>
              <a:latin typeface="VNI-Avo" pitchFamily="2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2132646" y="5044713"/>
            <a:ext cx="27441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~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dieãn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haøi</a:t>
            </a:r>
            <a:endParaRPr kumimoji="0" lang="en-GB" sz="3600" b="1" i="0" u="none" strike="noStrike" kern="1200" cap="none" spc="0" normalizeH="0" baseline="0" noProof="0" dirty="0" smtClean="0">
              <a:ln>
                <a:noFill/>
              </a:ln>
              <a:solidFill>
                <a:srgbClr val="1F497D">
                  <a:lumMod val="60000"/>
                  <a:lumOff val="40000"/>
                </a:srgbClr>
              </a:solidFill>
              <a:effectLst/>
              <a:uLnTx/>
              <a:uFillTx/>
              <a:latin typeface="VNI-Avo" pitchFamily="2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4552950" y="5043522"/>
            <a:ext cx="27622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~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soá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hai</a:t>
            </a:r>
            <a:endParaRPr kumimoji="0" lang="en-GB" sz="3600" b="1" i="0" u="none" strike="noStrike" kern="1200" cap="none" spc="0" normalizeH="0" baseline="0" noProof="0" dirty="0" smtClean="0">
              <a:ln>
                <a:noFill/>
              </a:ln>
              <a:solidFill>
                <a:srgbClr val="1F497D">
                  <a:lumMod val="60000"/>
                  <a:lumOff val="40000"/>
                </a:srgbClr>
              </a:solidFill>
              <a:effectLst/>
              <a:uLnTx/>
              <a:uFillTx/>
              <a:latin typeface="VNI-Avo" pitchFamily="2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7707149" y="5043522"/>
            <a:ext cx="31132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~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ngaøy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mai</a:t>
            </a:r>
            <a:endParaRPr kumimoji="0" lang="en-GB" sz="3600" b="1" i="0" u="none" strike="noStrike" kern="1200" cap="none" spc="0" normalizeH="0" baseline="0" noProof="0" dirty="0" smtClean="0">
              <a:ln>
                <a:noFill/>
              </a:ln>
              <a:solidFill>
                <a:srgbClr val="1F497D">
                  <a:lumMod val="60000"/>
                  <a:lumOff val="40000"/>
                </a:srgbClr>
              </a:solidFill>
              <a:effectLst/>
              <a:uLnTx/>
              <a:uFillTx/>
              <a:latin typeface="VNI-Avo" pitchFamily="2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910513" y="5963549"/>
            <a:ext cx="14618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smtClean="0">
                <a:solidFill>
                  <a:srgbClr val="FF0000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ay</a:t>
            </a:r>
            <a:endParaRPr kumimoji="0" lang="en-GB" sz="36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NI-Avo" pitchFamily="2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2132644" y="5961444"/>
            <a:ext cx="29918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~ </a:t>
            </a:r>
            <a:r>
              <a:rPr lang="en-US" sz="3600" b="1" dirty="0" err="1" smtClean="0">
                <a:solidFill>
                  <a:srgbClr val="FF0000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ngaøy</a:t>
            </a:r>
            <a:r>
              <a:rPr lang="en-US" sz="3600" b="1" dirty="0" smtClean="0">
                <a:solidFill>
                  <a:srgbClr val="FF0000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ñeâm</a:t>
            </a:r>
            <a:endParaRPr kumimoji="0" lang="en-GB" sz="36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NI-Avo" pitchFamily="2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5262190" y="5935429"/>
            <a:ext cx="23606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~ </a:t>
            </a:r>
            <a:r>
              <a:rPr lang="en-US" sz="3600" b="1" noProof="0" dirty="0" err="1" smtClean="0">
                <a:solidFill>
                  <a:srgbClr val="FF0000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ôùt</a:t>
            </a:r>
            <a:r>
              <a:rPr lang="en-US" sz="3600" b="1" noProof="0" dirty="0" smtClean="0">
                <a:solidFill>
                  <a:srgbClr val="FF0000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 cay</a:t>
            </a:r>
            <a:endParaRPr kumimoji="0" lang="en-GB" sz="36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NI-Avo" pitchFamily="2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7622841" y="5961443"/>
            <a:ext cx="27856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~ </a:t>
            </a:r>
            <a:r>
              <a:rPr lang="en-US" sz="3600" b="1" dirty="0" err="1" smtClean="0">
                <a:solidFill>
                  <a:srgbClr val="FF0000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nguû</a:t>
            </a:r>
            <a:r>
              <a:rPr lang="en-US" sz="3600" b="1" dirty="0" smtClean="0">
                <a:solidFill>
                  <a:srgbClr val="FF0000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VNI-Avo" pitchFamily="2" charset="0"/>
                <a:ea typeface="Arial-Rounded" panose="020B0500000000000000" pitchFamily="34" charset="0"/>
                <a:cs typeface="Arial-Rounded" panose="020B0500000000000000" pitchFamily="34" charset="0"/>
              </a:rPr>
              <a:t>ngaùy</a:t>
            </a:r>
            <a:endParaRPr kumimoji="0" lang="en-GB" sz="36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NI-Avo" pitchFamily="2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7464038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7" grpId="0"/>
      <p:bldP spid="38" grpId="0"/>
      <p:bldP spid="39" grpId="0"/>
      <p:bldP spid="46" grpId="0"/>
      <p:bldP spid="47" grpId="0"/>
      <p:bldP spid="48" grpId="0"/>
      <p:bldP spid="49" grpId="0"/>
      <p:bldP spid="50" grpId="0"/>
      <p:bldP spid="52" grpId="0"/>
      <p:bldP spid="55" grpId="0"/>
      <p:bldP spid="56" grpId="0"/>
      <p:bldP spid="57" grpId="0"/>
      <p:bldP spid="58" grpId="0"/>
      <p:bldP spid="59" grpId="0"/>
      <p:bldP spid="60" grpId="0"/>
      <p:bldP spid="6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xtBox 11"/>
          <p:cNvSpPr txBox="1">
            <a:spLocks noChangeArrowheads="1"/>
          </p:cNvSpPr>
          <p:nvPr/>
        </p:nvSpPr>
        <p:spPr bwMode="auto">
          <a:xfrm>
            <a:off x="569913" y="2233613"/>
            <a:ext cx="87534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>
                <a:latin typeface="Times New Roman" pitchFamily="18" charset="0"/>
                <a:cs typeface="Times New Roman" pitchFamily="18" charset="0"/>
              </a:rPr>
              <a:t>1. Quan sát hình ảnh các bạn trong ngày đầu tiên đi học</a:t>
            </a:r>
          </a:p>
        </p:txBody>
      </p:sp>
      <p:pic>
        <p:nvPicPr>
          <p:cNvPr id="3076" name="Picture 2" descr="Sách điện tử"/>
          <p:cNvPicPr>
            <a:picLocks noChangeAspect="1" noChangeArrowheads="1"/>
          </p:cNvPicPr>
          <p:nvPr/>
        </p:nvPicPr>
        <p:blipFill>
          <a:blip r:embed="rId2" cstate="print"/>
          <a:srcRect t="33144" b="16000"/>
          <a:stretch>
            <a:fillRect/>
          </a:stretch>
        </p:blipFill>
        <p:spPr bwMode="auto">
          <a:xfrm>
            <a:off x="6165850" y="3043238"/>
            <a:ext cx="5699125" cy="347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ounded Rectangle 13"/>
          <p:cNvSpPr/>
          <p:nvPr/>
        </p:nvSpPr>
        <p:spPr>
          <a:xfrm>
            <a:off x="806450" y="1331913"/>
            <a:ext cx="3375025" cy="849312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buFont typeface="Arial" panose="020B0604020202020204" pitchFamily="34" charset="0"/>
              <a:buNone/>
              <a:defRPr/>
            </a:pPr>
            <a:r>
              <a:rPr lang="en-US" sz="40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Khởi động</a:t>
            </a:r>
          </a:p>
        </p:txBody>
      </p:sp>
      <p:sp>
        <p:nvSpPr>
          <p:cNvPr id="3078" name="TextBox 14"/>
          <p:cNvSpPr txBox="1">
            <a:spLocks noChangeArrowheads="1"/>
          </p:cNvSpPr>
          <p:nvPr/>
        </p:nvSpPr>
        <p:spPr bwMode="auto">
          <a:xfrm>
            <a:off x="300038" y="2922588"/>
            <a:ext cx="574040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latin typeface="Times New Roman" pitchFamily="18" charset="0"/>
                <a:cs typeface="Times New Roman" pitchFamily="18" charset="0"/>
              </a:rPr>
              <a:t>- Thảo luận nhóm đôi chia sẻ với bạn về các câu hỏi sau</a:t>
            </a:r>
          </a:p>
        </p:txBody>
      </p:sp>
      <p:sp>
        <p:nvSpPr>
          <p:cNvPr id="3079" name="TextBox 15"/>
          <p:cNvSpPr txBox="1">
            <a:spLocks noChangeArrowheads="1"/>
          </p:cNvSpPr>
          <p:nvPr/>
        </p:nvSpPr>
        <p:spPr bwMode="auto">
          <a:xfrm>
            <a:off x="495300" y="4017963"/>
            <a:ext cx="5051425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latin typeface="Times New Roman" pitchFamily="18" charset="0"/>
                <a:cs typeface="Times New Roman" pitchFamily="18" charset="0"/>
              </a:rPr>
              <a:t>+ Hình ảnh của bạn nào giống với em trong ngày đầu tiên đi học?</a:t>
            </a:r>
          </a:p>
        </p:txBody>
      </p:sp>
      <p:sp>
        <p:nvSpPr>
          <p:cNvPr id="3080" name="TextBox 16"/>
          <p:cNvSpPr txBox="1">
            <a:spLocks noChangeArrowheads="1"/>
          </p:cNvSpPr>
          <p:nvPr/>
        </p:nvSpPr>
        <p:spPr bwMode="auto">
          <a:xfrm>
            <a:off x="587375" y="5068888"/>
            <a:ext cx="5051425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latin typeface="Times New Roman" pitchFamily="18" charset="0"/>
                <a:cs typeface="Times New Roman" pitchFamily="18" charset="0"/>
              </a:rPr>
              <a:t>+ Ngày đầu đi học của em có gì đáng nhớ?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8" dur="20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/>
      <p:bldP spid="14" grpId="0" animBg="1"/>
      <p:bldP spid="3078" grpId="0"/>
      <p:bldP spid="3079" grpId="0"/>
      <p:bldP spid="308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36"/>
          <p:cNvSpPr>
            <a:spLocks noChangeArrowheads="1"/>
          </p:cNvSpPr>
          <p:nvPr/>
        </p:nvSpPr>
        <p:spPr bwMode="auto">
          <a:xfrm>
            <a:off x="94354" y="76202"/>
            <a:ext cx="11956342" cy="6694714"/>
          </a:xfrm>
          <a:prstGeom prst="rect">
            <a:avLst/>
          </a:prstGeom>
          <a:noFill/>
          <a:ln w="57150">
            <a:solidFill>
              <a:srgbClr val="00B0F0"/>
            </a:solidFill>
            <a:miter lim="800000"/>
            <a:headEnd/>
            <a:tailEnd/>
          </a:ln>
          <a:extLst/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3019" y="1622821"/>
            <a:ext cx="11567677" cy="514809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0959794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Box 3"/>
          <p:cNvSpPr txBox="1">
            <a:spLocks noChangeArrowheads="1"/>
          </p:cNvSpPr>
          <p:nvPr/>
        </p:nvSpPr>
        <p:spPr bwMode="auto">
          <a:xfrm>
            <a:off x="3281943" y="1026682"/>
            <a:ext cx="1089636" cy="584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5" rIns="91431" bIns="45715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Baøi: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NI-Avo" pitchFamily="2" charset="0"/>
              <a:ea typeface="HP001" pitchFamily="34" charset="0"/>
              <a:cs typeface="Times New Roman" pitchFamily="18" charset="0"/>
            </a:endParaRPr>
          </a:p>
        </p:txBody>
      </p:sp>
      <p:sp>
        <p:nvSpPr>
          <p:cNvPr id="25" name="Text Box 3"/>
          <p:cNvSpPr txBox="1">
            <a:spLocks noChangeArrowheads="1"/>
          </p:cNvSpPr>
          <p:nvPr/>
        </p:nvSpPr>
        <p:spPr bwMode="auto">
          <a:xfrm>
            <a:off x="190500" y="1624724"/>
            <a:ext cx="11791950" cy="5016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5" rIns="91431" bIns="45715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   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Haèng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naêm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,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cöù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vaøo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cuoái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thu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,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laù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ngoaøi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ñöôøng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ruïng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nhieàu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vaø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treân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khoâng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coù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nhöõng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ñaùm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maây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baøng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baïc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,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loøng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toâi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laïi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nao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nöùc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nhöõng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kyû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nieäm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môn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man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cuûa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buoåi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töïu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tröôøng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   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Buoåi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mai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hoâm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aáy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,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moät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buoåi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mai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ñaày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söông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thu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vaø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gioù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laïnh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.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Meï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toâi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aâu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yeám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naém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tay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toâi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daãn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ñi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treân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con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ñöôøng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laøng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daøi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heïp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. Con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ñöôøng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naøy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,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toâi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ñaõ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quen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ñi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laïi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laém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laàn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,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nhöng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laàn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naøy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toâi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töï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nhieân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thaáy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laï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.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Caûnh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vaät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chung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quanh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toâi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ñeàu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thay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ñoåi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,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chính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vì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loøng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toâi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ñang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coù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söï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thay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ñoåi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lôùn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: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hoâm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nay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toâi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ñi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hoïc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NI-Avo" pitchFamily="2" charset="0"/>
              <a:ea typeface="HP001" pitchFamily="34" charset="0"/>
              <a:cs typeface="Times New Roman" pitchFamily="18" charset="0"/>
            </a:endParaRPr>
          </a:p>
        </p:txBody>
      </p:sp>
      <p:sp>
        <p:nvSpPr>
          <p:cNvPr id="28" name="Text Box 3"/>
          <p:cNvSpPr txBox="1">
            <a:spLocks noChangeArrowheads="1"/>
          </p:cNvSpPr>
          <p:nvPr/>
        </p:nvSpPr>
        <p:spPr bwMode="auto">
          <a:xfrm>
            <a:off x="4265507" y="1053409"/>
            <a:ext cx="4046778" cy="55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5" rIns="91431" bIns="45715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Toâi</a:t>
            </a:r>
            <a:r>
              <a:rPr kumimoji="0" lang="en-US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ñi</a:t>
            </a:r>
            <a:r>
              <a:rPr kumimoji="0" lang="en-US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hoïc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NI-Avo" pitchFamily="2" charset="0"/>
              <a:ea typeface="HP001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2542321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 l="-15000" r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ordArt 5"/>
          <p:cNvSpPr>
            <a:spLocks noChangeArrowheads="1" noChangeShapeType="1" noTextEdit="1"/>
          </p:cNvSpPr>
          <p:nvPr/>
        </p:nvSpPr>
        <p:spPr bwMode="auto">
          <a:xfrm>
            <a:off x="621108" y="990600"/>
            <a:ext cx="11262519" cy="3657600"/>
          </a:xfrm>
          <a:prstGeom prst="rect">
            <a:avLst/>
          </a:prstGeom>
        </p:spPr>
        <p:txBody>
          <a:bodyPr wrap="none" fromWordArt="1">
            <a:prstTxWarp prst="textCanUp">
              <a:avLst>
                <a:gd name="adj" fmla="val 66667"/>
              </a:avLst>
            </a:prstTxWarp>
          </a:bodyPr>
          <a:lstStyle/>
          <a:p>
            <a:pPr algn="ctr">
              <a:defRPr/>
            </a:pPr>
            <a:r>
              <a:rPr lang="vi-VN" sz="3600" b="1" kern="1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algn="ctr" rotWithShape="0">
                    <a:srgbClr val="C0C0C0">
                      <a:alpha val="50000"/>
                    </a:srgbClr>
                  </a:outerShdw>
                </a:effectLst>
                <a:latin typeface="+mj-lt"/>
                <a:ea typeface="+mj-lt"/>
                <a:cs typeface="+mj-lt"/>
              </a:rPr>
              <a:t>Xin chân thành cảm ơn các thầy cô và các em</a:t>
            </a:r>
            <a:endParaRPr lang="en-US" sz="3600" b="1" kern="10">
              <a:ln w="12700">
                <a:solidFill>
                  <a:srgbClr val="FF0000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algn="ctr" rotWithShape="0">
                  <a:srgbClr val="C0C0C0">
                    <a:alpha val="50000"/>
                  </a:srgbClr>
                </a:outerShdw>
              </a:effectLst>
              <a:latin typeface="+mj-lt"/>
              <a:ea typeface="+mj-lt"/>
              <a:cs typeface="+mj-lt"/>
            </a:endParaRPr>
          </a:p>
          <a:p>
            <a:pPr algn="ctr">
              <a:defRPr/>
            </a:pPr>
            <a:endParaRPr lang="en-US" sz="3600" kern="10">
              <a:ln w="12700">
                <a:solidFill>
                  <a:srgbClr val="CC99FF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+mj-lt"/>
              <a:cs typeface="Times New Roman"/>
            </a:endParaRPr>
          </a:p>
        </p:txBody>
      </p:sp>
    </p:spTree>
    <p:custDataLst>
      <p:tags r:id="rId1"/>
    </p:custDataLst>
    <p:extLst>
      <p:ext uri="{BB962C8B-B14F-4D97-AF65-F5344CB8AC3E}">
        <p14:creationId xmlns="" xmlns:p14="http://schemas.microsoft.com/office/powerpoint/2010/main" val="425328132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Flowchart: Document 17"/>
          <p:cNvSpPr/>
          <p:nvPr/>
        </p:nvSpPr>
        <p:spPr>
          <a:xfrm>
            <a:off x="-23732" y="-19523"/>
            <a:ext cx="12336855" cy="2591411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17322"/>
              <a:gd name="connsiteX1" fmla="*/ 21600 w 21600"/>
              <a:gd name="connsiteY1" fmla="*/ 0 h 17322"/>
              <a:gd name="connsiteX2" fmla="*/ 21600 w 21600"/>
              <a:gd name="connsiteY2" fmla="*/ 17322 h 17322"/>
              <a:gd name="connsiteX3" fmla="*/ 50 w 21600"/>
              <a:gd name="connsiteY3" fmla="*/ 13503 h 17322"/>
              <a:gd name="connsiteX4" fmla="*/ 0 w 21600"/>
              <a:gd name="connsiteY4" fmla="*/ 0 h 17322"/>
              <a:gd name="connsiteX0" fmla="*/ 0 w 21600"/>
              <a:gd name="connsiteY0" fmla="*/ 0 h 18888"/>
              <a:gd name="connsiteX1" fmla="*/ 21600 w 21600"/>
              <a:gd name="connsiteY1" fmla="*/ 0 h 18888"/>
              <a:gd name="connsiteX2" fmla="*/ 21600 w 21600"/>
              <a:gd name="connsiteY2" fmla="*/ 17322 h 18888"/>
              <a:gd name="connsiteX3" fmla="*/ 50 w 21600"/>
              <a:gd name="connsiteY3" fmla="*/ 13503 h 18888"/>
              <a:gd name="connsiteX4" fmla="*/ 0 w 21600"/>
              <a:gd name="connsiteY4" fmla="*/ 0 h 18888"/>
              <a:gd name="connsiteX0" fmla="*/ 0 w 21600"/>
              <a:gd name="connsiteY0" fmla="*/ 0 h 18322"/>
              <a:gd name="connsiteX1" fmla="*/ 21600 w 21600"/>
              <a:gd name="connsiteY1" fmla="*/ 0 h 18322"/>
              <a:gd name="connsiteX2" fmla="*/ 21600 w 21600"/>
              <a:gd name="connsiteY2" fmla="*/ 17322 h 18322"/>
              <a:gd name="connsiteX3" fmla="*/ 15726 w 21600"/>
              <a:gd name="connsiteY3" fmla="*/ 14955 h 18322"/>
              <a:gd name="connsiteX4" fmla="*/ 50 w 21600"/>
              <a:gd name="connsiteY4" fmla="*/ 13503 h 18322"/>
              <a:gd name="connsiteX5" fmla="*/ 0 w 21600"/>
              <a:gd name="connsiteY5" fmla="*/ 0 h 18322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600 w 21600"/>
              <a:gd name="connsiteY2" fmla="*/ 17322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600 w 21600"/>
              <a:gd name="connsiteY2" fmla="*/ 17322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499 w 21600"/>
              <a:gd name="connsiteY2" fmla="*/ 15907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736"/>
              <a:gd name="connsiteX1" fmla="*/ 21600 w 21600"/>
              <a:gd name="connsiteY1" fmla="*/ 0 h 18736"/>
              <a:gd name="connsiteX2" fmla="*/ 21524 w 21600"/>
              <a:gd name="connsiteY2" fmla="*/ 18736 h 18736"/>
              <a:gd name="connsiteX3" fmla="*/ 15726 w 21600"/>
              <a:gd name="connsiteY3" fmla="*/ 14955 h 18736"/>
              <a:gd name="connsiteX4" fmla="*/ 5570 w 21600"/>
              <a:gd name="connsiteY4" fmla="*/ 18390 h 18736"/>
              <a:gd name="connsiteX5" fmla="*/ 50 w 21600"/>
              <a:gd name="connsiteY5" fmla="*/ 13503 h 18736"/>
              <a:gd name="connsiteX6" fmla="*/ 0 w 21600"/>
              <a:gd name="connsiteY6" fmla="*/ 0 h 18736"/>
              <a:gd name="connsiteX0" fmla="*/ 0 w 21600"/>
              <a:gd name="connsiteY0" fmla="*/ 0 h 18736"/>
              <a:gd name="connsiteX1" fmla="*/ 21600 w 21600"/>
              <a:gd name="connsiteY1" fmla="*/ 0 h 18736"/>
              <a:gd name="connsiteX2" fmla="*/ 21524 w 21600"/>
              <a:gd name="connsiteY2" fmla="*/ 18736 h 18736"/>
              <a:gd name="connsiteX3" fmla="*/ 15726 w 21600"/>
              <a:gd name="connsiteY3" fmla="*/ 14147 h 18736"/>
              <a:gd name="connsiteX4" fmla="*/ 5570 w 21600"/>
              <a:gd name="connsiteY4" fmla="*/ 18390 h 18736"/>
              <a:gd name="connsiteX5" fmla="*/ 50 w 21600"/>
              <a:gd name="connsiteY5" fmla="*/ 13503 h 18736"/>
              <a:gd name="connsiteX6" fmla="*/ 0 w 21600"/>
              <a:gd name="connsiteY6" fmla="*/ 0 h 18736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50 w 21600"/>
              <a:gd name="connsiteY5" fmla="*/ 13503 h 19811"/>
              <a:gd name="connsiteX6" fmla="*/ 0 w 21600"/>
              <a:gd name="connsiteY6" fmla="*/ 0 h 19811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25 w 21600"/>
              <a:gd name="connsiteY5" fmla="*/ 17343 h 19811"/>
              <a:gd name="connsiteX6" fmla="*/ 0 w 21600"/>
              <a:gd name="connsiteY6" fmla="*/ 0 h 19811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25 w 21600"/>
              <a:gd name="connsiteY5" fmla="*/ 17343 h 19811"/>
              <a:gd name="connsiteX6" fmla="*/ 0 w 21600"/>
              <a:gd name="connsiteY6" fmla="*/ 0 h 19811"/>
              <a:gd name="connsiteX0" fmla="*/ 0 w 21600"/>
              <a:gd name="connsiteY0" fmla="*/ 0 h 20417"/>
              <a:gd name="connsiteX1" fmla="*/ 21600 w 21600"/>
              <a:gd name="connsiteY1" fmla="*/ 0 h 20417"/>
              <a:gd name="connsiteX2" fmla="*/ 21524 w 21600"/>
              <a:gd name="connsiteY2" fmla="*/ 18736 h 20417"/>
              <a:gd name="connsiteX3" fmla="*/ 15726 w 21600"/>
              <a:gd name="connsiteY3" fmla="*/ 14147 h 20417"/>
              <a:gd name="connsiteX4" fmla="*/ 8393 w 21600"/>
              <a:gd name="connsiteY4" fmla="*/ 20411 h 20417"/>
              <a:gd name="connsiteX5" fmla="*/ 25 w 21600"/>
              <a:gd name="connsiteY5" fmla="*/ 17343 h 20417"/>
              <a:gd name="connsiteX6" fmla="*/ 0 w 21600"/>
              <a:gd name="connsiteY6" fmla="*/ 0 h 20417"/>
              <a:gd name="connsiteX0" fmla="*/ 0 w 21600"/>
              <a:gd name="connsiteY0" fmla="*/ 0 h 20605"/>
              <a:gd name="connsiteX1" fmla="*/ 21600 w 21600"/>
              <a:gd name="connsiteY1" fmla="*/ 0 h 20605"/>
              <a:gd name="connsiteX2" fmla="*/ 21524 w 21600"/>
              <a:gd name="connsiteY2" fmla="*/ 18736 h 20605"/>
              <a:gd name="connsiteX3" fmla="*/ 15726 w 21600"/>
              <a:gd name="connsiteY3" fmla="*/ 14147 h 20605"/>
              <a:gd name="connsiteX4" fmla="*/ 8393 w 21600"/>
              <a:gd name="connsiteY4" fmla="*/ 20411 h 20605"/>
              <a:gd name="connsiteX5" fmla="*/ 25 w 21600"/>
              <a:gd name="connsiteY5" fmla="*/ 17343 h 20605"/>
              <a:gd name="connsiteX6" fmla="*/ 0 w 21600"/>
              <a:gd name="connsiteY6" fmla="*/ 0 h 20605"/>
              <a:gd name="connsiteX0" fmla="*/ 0 w 21600"/>
              <a:gd name="connsiteY0" fmla="*/ 0 h 20658"/>
              <a:gd name="connsiteX1" fmla="*/ 21600 w 21600"/>
              <a:gd name="connsiteY1" fmla="*/ 0 h 20658"/>
              <a:gd name="connsiteX2" fmla="*/ 21524 w 21600"/>
              <a:gd name="connsiteY2" fmla="*/ 18736 h 20658"/>
              <a:gd name="connsiteX3" fmla="*/ 15726 w 21600"/>
              <a:gd name="connsiteY3" fmla="*/ 14147 h 20658"/>
              <a:gd name="connsiteX4" fmla="*/ 8393 w 21600"/>
              <a:gd name="connsiteY4" fmla="*/ 20411 h 20658"/>
              <a:gd name="connsiteX5" fmla="*/ 101 w 21600"/>
              <a:gd name="connsiteY5" fmla="*/ 18151 h 20658"/>
              <a:gd name="connsiteX6" fmla="*/ 0 w 21600"/>
              <a:gd name="connsiteY6" fmla="*/ 0 h 20658"/>
              <a:gd name="connsiteX0" fmla="*/ 0 w 21600"/>
              <a:gd name="connsiteY0" fmla="*/ 0 h 20618"/>
              <a:gd name="connsiteX1" fmla="*/ 21600 w 21600"/>
              <a:gd name="connsiteY1" fmla="*/ 0 h 20618"/>
              <a:gd name="connsiteX2" fmla="*/ 21524 w 21600"/>
              <a:gd name="connsiteY2" fmla="*/ 18736 h 20618"/>
              <a:gd name="connsiteX3" fmla="*/ 15726 w 21600"/>
              <a:gd name="connsiteY3" fmla="*/ 14147 h 20618"/>
              <a:gd name="connsiteX4" fmla="*/ 8393 w 21600"/>
              <a:gd name="connsiteY4" fmla="*/ 20411 h 20618"/>
              <a:gd name="connsiteX5" fmla="*/ 101 w 21600"/>
              <a:gd name="connsiteY5" fmla="*/ 18151 h 20618"/>
              <a:gd name="connsiteX6" fmla="*/ 0 w 21600"/>
              <a:gd name="connsiteY6" fmla="*/ 0 h 20618"/>
              <a:gd name="connsiteX0" fmla="*/ 76 w 21676"/>
              <a:gd name="connsiteY0" fmla="*/ 0 h 20662"/>
              <a:gd name="connsiteX1" fmla="*/ 21676 w 21676"/>
              <a:gd name="connsiteY1" fmla="*/ 0 h 20662"/>
              <a:gd name="connsiteX2" fmla="*/ 21600 w 21676"/>
              <a:gd name="connsiteY2" fmla="*/ 18736 h 20662"/>
              <a:gd name="connsiteX3" fmla="*/ 15802 w 21676"/>
              <a:gd name="connsiteY3" fmla="*/ 14147 h 20662"/>
              <a:gd name="connsiteX4" fmla="*/ 8469 w 21676"/>
              <a:gd name="connsiteY4" fmla="*/ 20411 h 20662"/>
              <a:gd name="connsiteX5" fmla="*/ 1 w 21676"/>
              <a:gd name="connsiteY5" fmla="*/ 18757 h 20662"/>
              <a:gd name="connsiteX6" fmla="*/ 76 w 21676"/>
              <a:gd name="connsiteY6" fmla="*/ 0 h 20662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4147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7163 w 21676"/>
              <a:gd name="connsiteY3" fmla="*/ 16168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20757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1893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1893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225"/>
              <a:gd name="connsiteX1" fmla="*/ 21676 w 21676"/>
              <a:gd name="connsiteY1" fmla="*/ 0 h 23225"/>
              <a:gd name="connsiteX2" fmla="*/ 21625 w 21676"/>
              <a:gd name="connsiteY2" fmla="*/ 18938 h 23225"/>
              <a:gd name="connsiteX3" fmla="*/ 17591 w 21676"/>
              <a:gd name="connsiteY3" fmla="*/ 19806 h 23225"/>
              <a:gd name="connsiteX4" fmla="*/ 8469 w 21676"/>
              <a:gd name="connsiteY4" fmla="*/ 23038 h 23225"/>
              <a:gd name="connsiteX5" fmla="*/ 1 w 21676"/>
              <a:gd name="connsiteY5" fmla="*/ 20416 h 23225"/>
              <a:gd name="connsiteX6" fmla="*/ 76 w 21676"/>
              <a:gd name="connsiteY6" fmla="*/ 0 h 23225"/>
              <a:gd name="connsiteX0" fmla="*/ 76 w 21676"/>
              <a:gd name="connsiteY0" fmla="*/ 0 h 23225"/>
              <a:gd name="connsiteX1" fmla="*/ 21676 w 21676"/>
              <a:gd name="connsiteY1" fmla="*/ 0 h 23225"/>
              <a:gd name="connsiteX2" fmla="*/ 21625 w 21676"/>
              <a:gd name="connsiteY2" fmla="*/ 18938 h 23225"/>
              <a:gd name="connsiteX3" fmla="*/ 17591 w 21676"/>
              <a:gd name="connsiteY3" fmla="*/ 19806 h 23225"/>
              <a:gd name="connsiteX4" fmla="*/ 8290 w 21676"/>
              <a:gd name="connsiteY4" fmla="*/ 23038 h 23225"/>
              <a:gd name="connsiteX5" fmla="*/ 1 w 21676"/>
              <a:gd name="connsiteY5" fmla="*/ 20416 h 23225"/>
              <a:gd name="connsiteX6" fmla="*/ 76 w 21676"/>
              <a:gd name="connsiteY6" fmla="*/ 0 h 23225"/>
              <a:gd name="connsiteX0" fmla="*/ 76 w 21676"/>
              <a:gd name="connsiteY0" fmla="*/ 0 h 23054"/>
              <a:gd name="connsiteX1" fmla="*/ 21676 w 21676"/>
              <a:gd name="connsiteY1" fmla="*/ 0 h 23054"/>
              <a:gd name="connsiteX2" fmla="*/ 21625 w 21676"/>
              <a:gd name="connsiteY2" fmla="*/ 18938 h 23054"/>
              <a:gd name="connsiteX3" fmla="*/ 17591 w 21676"/>
              <a:gd name="connsiteY3" fmla="*/ 19806 h 23054"/>
              <a:gd name="connsiteX4" fmla="*/ 8290 w 21676"/>
              <a:gd name="connsiteY4" fmla="*/ 23038 h 23054"/>
              <a:gd name="connsiteX5" fmla="*/ 1 w 21676"/>
              <a:gd name="connsiteY5" fmla="*/ 20416 h 23054"/>
              <a:gd name="connsiteX6" fmla="*/ 76 w 21676"/>
              <a:gd name="connsiteY6" fmla="*/ 0 h 23054"/>
              <a:gd name="connsiteX0" fmla="*/ 76 w 21676"/>
              <a:gd name="connsiteY0" fmla="*/ 0 h 23038"/>
              <a:gd name="connsiteX1" fmla="*/ 21676 w 21676"/>
              <a:gd name="connsiteY1" fmla="*/ 0 h 23038"/>
              <a:gd name="connsiteX2" fmla="*/ 21625 w 21676"/>
              <a:gd name="connsiteY2" fmla="*/ 18938 h 23038"/>
              <a:gd name="connsiteX3" fmla="*/ 17591 w 21676"/>
              <a:gd name="connsiteY3" fmla="*/ 19806 h 23038"/>
              <a:gd name="connsiteX4" fmla="*/ 8290 w 21676"/>
              <a:gd name="connsiteY4" fmla="*/ 23038 h 23038"/>
              <a:gd name="connsiteX5" fmla="*/ 1 w 21676"/>
              <a:gd name="connsiteY5" fmla="*/ 20416 h 23038"/>
              <a:gd name="connsiteX6" fmla="*/ 76 w 21676"/>
              <a:gd name="connsiteY6" fmla="*/ 0 h 23038"/>
              <a:gd name="connsiteX0" fmla="*/ 76 w 21676"/>
              <a:gd name="connsiteY0" fmla="*/ 0 h 23038"/>
              <a:gd name="connsiteX1" fmla="*/ 21676 w 21676"/>
              <a:gd name="connsiteY1" fmla="*/ 0 h 23038"/>
              <a:gd name="connsiteX2" fmla="*/ 21625 w 21676"/>
              <a:gd name="connsiteY2" fmla="*/ 18938 h 23038"/>
              <a:gd name="connsiteX3" fmla="*/ 18037 w 21676"/>
              <a:gd name="connsiteY3" fmla="*/ 19806 h 23038"/>
              <a:gd name="connsiteX4" fmla="*/ 8290 w 21676"/>
              <a:gd name="connsiteY4" fmla="*/ 23038 h 23038"/>
              <a:gd name="connsiteX5" fmla="*/ 1 w 21676"/>
              <a:gd name="connsiteY5" fmla="*/ 20416 h 23038"/>
              <a:gd name="connsiteX6" fmla="*/ 76 w 21676"/>
              <a:gd name="connsiteY6" fmla="*/ 0 h 23038"/>
              <a:gd name="connsiteX0" fmla="*/ 76 w 21676"/>
              <a:gd name="connsiteY0" fmla="*/ 0 h 23038"/>
              <a:gd name="connsiteX1" fmla="*/ 21676 w 21676"/>
              <a:gd name="connsiteY1" fmla="*/ 0 h 23038"/>
              <a:gd name="connsiteX2" fmla="*/ 21625 w 21676"/>
              <a:gd name="connsiteY2" fmla="*/ 19390 h 23038"/>
              <a:gd name="connsiteX3" fmla="*/ 18037 w 21676"/>
              <a:gd name="connsiteY3" fmla="*/ 19806 h 23038"/>
              <a:gd name="connsiteX4" fmla="*/ 8290 w 21676"/>
              <a:gd name="connsiteY4" fmla="*/ 23038 h 23038"/>
              <a:gd name="connsiteX5" fmla="*/ 1 w 21676"/>
              <a:gd name="connsiteY5" fmla="*/ 20416 h 23038"/>
              <a:gd name="connsiteX6" fmla="*/ 76 w 21676"/>
              <a:gd name="connsiteY6" fmla="*/ 0 h 23038"/>
              <a:gd name="connsiteX0" fmla="*/ 76 w 21676"/>
              <a:gd name="connsiteY0" fmla="*/ 0 h 23038"/>
              <a:gd name="connsiteX1" fmla="*/ 21676 w 21676"/>
              <a:gd name="connsiteY1" fmla="*/ 0 h 23038"/>
              <a:gd name="connsiteX2" fmla="*/ 21625 w 21676"/>
              <a:gd name="connsiteY2" fmla="*/ 19390 h 23038"/>
              <a:gd name="connsiteX3" fmla="*/ 18037 w 21676"/>
              <a:gd name="connsiteY3" fmla="*/ 19806 h 23038"/>
              <a:gd name="connsiteX4" fmla="*/ 8290 w 21676"/>
              <a:gd name="connsiteY4" fmla="*/ 23038 h 23038"/>
              <a:gd name="connsiteX5" fmla="*/ 1 w 21676"/>
              <a:gd name="connsiteY5" fmla="*/ 20416 h 23038"/>
              <a:gd name="connsiteX6" fmla="*/ 76 w 21676"/>
              <a:gd name="connsiteY6" fmla="*/ 0 h 23038"/>
              <a:gd name="connsiteX0" fmla="*/ 76 w 21676"/>
              <a:gd name="connsiteY0" fmla="*/ 0 h 23075"/>
              <a:gd name="connsiteX1" fmla="*/ 21676 w 21676"/>
              <a:gd name="connsiteY1" fmla="*/ 0 h 23075"/>
              <a:gd name="connsiteX2" fmla="*/ 21625 w 21676"/>
              <a:gd name="connsiteY2" fmla="*/ 19390 h 23075"/>
              <a:gd name="connsiteX3" fmla="*/ 18037 w 21676"/>
              <a:gd name="connsiteY3" fmla="*/ 19806 h 23075"/>
              <a:gd name="connsiteX4" fmla="*/ 8290 w 21676"/>
              <a:gd name="connsiteY4" fmla="*/ 23038 h 23075"/>
              <a:gd name="connsiteX5" fmla="*/ 1 w 21676"/>
              <a:gd name="connsiteY5" fmla="*/ 20416 h 23075"/>
              <a:gd name="connsiteX6" fmla="*/ 76 w 21676"/>
              <a:gd name="connsiteY6" fmla="*/ 0 h 23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676" h="23075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4088"/>
                  <a:pt x="21625" y="19390"/>
                </a:cubicBezTo>
                <a:cubicBezTo>
                  <a:pt x="19315" y="19388"/>
                  <a:pt x="20217" y="19028"/>
                  <a:pt x="18037" y="19806"/>
                </a:cubicBezTo>
                <a:cubicBezTo>
                  <a:pt x="15320" y="20859"/>
                  <a:pt x="10963" y="22677"/>
                  <a:pt x="8290" y="23038"/>
                </a:cubicBezTo>
                <a:cubicBezTo>
                  <a:pt x="5677" y="23406"/>
                  <a:pt x="1035" y="20921"/>
                  <a:pt x="1" y="20416"/>
                </a:cubicBezTo>
                <a:cubicBezTo>
                  <a:pt x="-16" y="15915"/>
                  <a:pt x="93" y="4501"/>
                  <a:pt x="76" y="0"/>
                </a:cubicBezTo>
                <a:close/>
              </a:path>
            </a:pathLst>
          </a:custGeom>
          <a:solidFill>
            <a:srgbClr val="DD77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23" tIns="60912" rIns="121823" bIns="60912" rtlCol="0" anchor="ctr"/>
          <a:lstStyle/>
          <a:p>
            <a:pPr algn="ctr" defTabSz="1218030"/>
            <a:endParaRPr lang="en-US" sz="24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8" name="Flowchart: Document 17"/>
          <p:cNvSpPr/>
          <p:nvPr/>
        </p:nvSpPr>
        <p:spPr>
          <a:xfrm>
            <a:off x="-57598" y="14344"/>
            <a:ext cx="12336855" cy="2369632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17322"/>
              <a:gd name="connsiteX1" fmla="*/ 21600 w 21600"/>
              <a:gd name="connsiteY1" fmla="*/ 0 h 17322"/>
              <a:gd name="connsiteX2" fmla="*/ 21600 w 21600"/>
              <a:gd name="connsiteY2" fmla="*/ 17322 h 17322"/>
              <a:gd name="connsiteX3" fmla="*/ 50 w 21600"/>
              <a:gd name="connsiteY3" fmla="*/ 13503 h 17322"/>
              <a:gd name="connsiteX4" fmla="*/ 0 w 21600"/>
              <a:gd name="connsiteY4" fmla="*/ 0 h 17322"/>
              <a:gd name="connsiteX0" fmla="*/ 0 w 21600"/>
              <a:gd name="connsiteY0" fmla="*/ 0 h 18888"/>
              <a:gd name="connsiteX1" fmla="*/ 21600 w 21600"/>
              <a:gd name="connsiteY1" fmla="*/ 0 h 18888"/>
              <a:gd name="connsiteX2" fmla="*/ 21600 w 21600"/>
              <a:gd name="connsiteY2" fmla="*/ 17322 h 18888"/>
              <a:gd name="connsiteX3" fmla="*/ 50 w 21600"/>
              <a:gd name="connsiteY3" fmla="*/ 13503 h 18888"/>
              <a:gd name="connsiteX4" fmla="*/ 0 w 21600"/>
              <a:gd name="connsiteY4" fmla="*/ 0 h 18888"/>
              <a:gd name="connsiteX0" fmla="*/ 0 w 21600"/>
              <a:gd name="connsiteY0" fmla="*/ 0 h 18322"/>
              <a:gd name="connsiteX1" fmla="*/ 21600 w 21600"/>
              <a:gd name="connsiteY1" fmla="*/ 0 h 18322"/>
              <a:gd name="connsiteX2" fmla="*/ 21600 w 21600"/>
              <a:gd name="connsiteY2" fmla="*/ 17322 h 18322"/>
              <a:gd name="connsiteX3" fmla="*/ 15726 w 21600"/>
              <a:gd name="connsiteY3" fmla="*/ 14955 h 18322"/>
              <a:gd name="connsiteX4" fmla="*/ 50 w 21600"/>
              <a:gd name="connsiteY4" fmla="*/ 13503 h 18322"/>
              <a:gd name="connsiteX5" fmla="*/ 0 w 21600"/>
              <a:gd name="connsiteY5" fmla="*/ 0 h 18322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600 w 21600"/>
              <a:gd name="connsiteY2" fmla="*/ 17322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600 w 21600"/>
              <a:gd name="connsiteY2" fmla="*/ 17322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499 w 21600"/>
              <a:gd name="connsiteY2" fmla="*/ 15907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736"/>
              <a:gd name="connsiteX1" fmla="*/ 21600 w 21600"/>
              <a:gd name="connsiteY1" fmla="*/ 0 h 18736"/>
              <a:gd name="connsiteX2" fmla="*/ 21524 w 21600"/>
              <a:gd name="connsiteY2" fmla="*/ 18736 h 18736"/>
              <a:gd name="connsiteX3" fmla="*/ 15726 w 21600"/>
              <a:gd name="connsiteY3" fmla="*/ 14955 h 18736"/>
              <a:gd name="connsiteX4" fmla="*/ 5570 w 21600"/>
              <a:gd name="connsiteY4" fmla="*/ 18390 h 18736"/>
              <a:gd name="connsiteX5" fmla="*/ 50 w 21600"/>
              <a:gd name="connsiteY5" fmla="*/ 13503 h 18736"/>
              <a:gd name="connsiteX6" fmla="*/ 0 w 21600"/>
              <a:gd name="connsiteY6" fmla="*/ 0 h 18736"/>
              <a:gd name="connsiteX0" fmla="*/ 0 w 21600"/>
              <a:gd name="connsiteY0" fmla="*/ 0 h 18736"/>
              <a:gd name="connsiteX1" fmla="*/ 21600 w 21600"/>
              <a:gd name="connsiteY1" fmla="*/ 0 h 18736"/>
              <a:gd name="connsiteX2" fmla="*/ 21524 w 21600"/>
              <a:gd name="connsiteY2" fmla="*/ 18736 h 18736"/>
              <a:gd name="connsiteX3" fmla="*/ 15726 w 21600"/>
              <a:gd name="connsiteY3" fmla="*/ 14147 h 18736"/>
              <a:gd name="connsiteX4" fmla="*/ 5570 w 21600"/>
              <a:gd name="connsiteY4" fmla="*/ 18390 h 18736"/>
              <a:gd name="connsiteX5" fmla="*/ 50 w 21600"/>
              <a:gd name="connsiteY5" fmla="*/ 13503 h 18736"/>
              <a:gd name="connsiteX6" fmla="*/ 0 w 21600"/>
              <a:gd name="connsiteY6" fmla="*/ 0 h 18736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50 w 21600"/>
              <a:gd name="connsiteY5" fmla="*/ 13503 h 19811"/>
              <a:gd name="connsiteX6" fmla="*/ 0 w 21600"/>
              <a:gd name="connsiteY6" fmla="*/ 0 h 19811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25 w 21600"/>
              <a:gd name="connsiteY5" fmla="*/ 17343 h 19811"/>
              <a:gd name="connsiteX6" fmla="*/ 0 w 21600"/>
              <a:gd name="connsiteY6" fmla="*/ 0 h 19811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25 w 21600"/>
              <a:gd name="connsiteY5" fmla="*/ 17343 h 19811"/>
              <a:gd name="connsiteX6" fmla="*/ 0 w 21600"/>
              <a:gd name="connsiteY6" fmla="*/ 0 h 19811"/>
              <a:gd name="connsiteX0" fmla="*/ 0 w 21600"/>
              <a:gd name="connsiteY0" fmla="*/ 0 h 20417"/>
              <a:gd name="connsiteX1" fmla="*/ 21600 w 21600"/>
              <a:gd name="connsiteY1" fmla="*/ 0 h 20417"/>
              <a:gd name="connsiteX2" fmla="*/ 21524 w 21600"/>
              <a:gd name="connsiteY2" fmla="*/ 18736 h 20417"/>
              <a:gd name="connsiteX3" fmla="*/ 15726 w 21600"/>
              <a:gd name="connsiteY3" fmla="*/ 14147 h 20417"/>
              <a:gd name="connsiteX4" fmla="*/ 8393 w 21600"/>
              <a:gd name="connsiteY4" fmla="*/ 20411 h 20417"/>
              <a:gd name="connsiteX5" fmla="*/ 25 w 21600"/>
              <a:gd name="connsiteY5" fmla="*/ 17343 h 20417"/>
              <a:gd name="connsiteX6" fmla="*/ 0 w 21600"/>
              <a:gd name="connsiteY6" fmla="*/ 0 h 20417"/>
              <a:gd name="connsiteX0" fmla="*/ 0 w 21600"/>
              <a:gd name="connsiteY0" fmla="*/ 0 h 20605"/>
              <a:gd name="connsiteX1" fmla="*/ 21600 w 21600"/>
              <a:gd name="connsiteY1" fmla="*/ 0 h 20605"/>
              <a:gd name="connsiteX2" fmla="*/ 21524 w 21600"/>
              <a:gd name="connsiteY2" fmla="*/ 18736 h 20605"/>
              <a:gd name="connsiteX3" fmla="*/ 15726 w 21600"/>
              <a:gd name="connsiteY3" fmla="*/ 14147 h 20605"/>
              <a:gd name="connsiteX4" fmla="*/ 8393 w 21600"/>
              <a:gd name="connsiteY4" fmla="*/ 20411 h 20605"/>
              <a:gd name="connsiteX5" fmla="*/ 25 w 21600"/>
              <a:gd name="connsiteY5" fmla="*/ 17343 h 20605"/>
              <a:gd name="connsiteX6" fmla="*/ 0 w 21600"/>
              <a:gd name="connsiteY6" fmla="*/ 0 h 20605"/>
              <a:gd name="connsiteX0" fmla="*/ 0 w 21600"/>
              <a:gd name="connsiteY0" fmla="*/ 0 h 20658"/>
              <a:gd name="connsiteX1" fmla="*/ 21600 w 21600"/>
              <a:gd name="connsiteY1" fmla="*/ 0 h 20658"/>
              <a:gd name="connsiteX2" fmla="*/ 21524 w 21600"/>
              <a:gd name="connsiteY2" fmla="*/ 18736 h 20658"/>
              <a:gd name="connsiteX3" fmla="*/ 15726 w 21600"/>
              <a:gd name="connsiteY3" fmla="*/ 14147 h 20658"/>
              <a:gd name="connsiteX4" fmla="*/ 8393 w 21600"/>
              <a:gd name="connsiteY4" fmla="*/ 20411 h 20658"/>
              <a:gd name="connsiteX5" fmla="*/ 101 w 21600"/>
              <a:gd name="connsiteY5" fmla="*/ 18151 h 20658"/>
              <a:gd name="connsiteX6" fmla="*/ 0 w 21600"/>
              <a:gd name="connsiteY6" fmla="*/ 0 h 20658"/>
              <a:gd name="connsiteX0" fmla="*/ 0 w 21600"/>
              <a:gd name="connsiteY0" fmla="*/ 0 h 20618"/>
              <a:gd name="connsiteX1" fmla="*/ 21600 w 21600"/>
              <a:gd name="connsiteY1" fmla="*/ 0 h 20618"/>
              <a:gd name="connsiteX2" fmla="*/ 21524 w 21600"/>
              <a:gd name="connsiteY2" fmla="*/ 18736 h 20618"/>
              <a:gd name="connsiteX3" fmla="*/ 15726 w 21600"/>
              <a:gd name="connsiteY3" fmla="*/ 14147 h 20618"/>
              <a:gd name="connsiteX4" fmla="*/ 8393 w 21600"/>
              <a:gd name="connsiteY4" fmla="*/ 20411 h 20618"/>
              <a:gd name="connsiteX5" fmla="*/ 101 w 21600"/>
              <a:gd name="connsiteY5" fmla="*/ 18151 h 20618"/>
              <a:gd name="connsiteX6" fmla="*/ 0 w 21600"/>
              <a:gd name="connsiteY6" fmla="*/ 0 h 20618"/>
              <a:gd name="connsiteX0" fmla="*/ 76 w 21676"/>
              <a:gd name="connsiteY0" fmla="*/ 0 h 20662"/>
              <a:gd name="connsiteX1" fmla="*/ 21676 w 21676"/>
              <a:gd name="connsiteY1" fmla="*/ 0 h 20662"/>
              <a:gd name="connsiteX2" fmla="*/ 21600 w 21676"/>
              <a:gd name="connsiteY2" fmla="*/ 18736 h 20662"/>
              <a:gd name="connsiteX3" fmla="*/ 15802 w 21676"/>
              <a:gd name="connsiteY3" fmla="*/ 14147 h 20662"/>
              <a:gd name="connsiteX4" fmla="*/ 8469 w 21676"/>
              <a:gd name="connsiteY4" fmla="*/ 20411 h 20662"/>
              <a:gd name="connsiteX5" fmla="*/ 1 w 21676"/>
              <a:gd name="connsiteY5" fmla="*/ 18757 h 20662"/>
              <a:gd name="connsiteX6" fmla="*/ 76 w 21676"/>
              <a:gd name="connsiteY6" fmla="*/ 0 h 20662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4147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7163 w 21676"/>
              <a:gd name="connsiteY3" fmla="*/ 16168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20757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1893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1893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676" h="23168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3636"/>
                  <a:pt x="21625" y="18938"/>
                </a:cubicBezTo>
                <a:cubicBezTo>
                  <a:pt x="19315" y="18936"/>
                  <a:pt x="19771" y="19028"/>
                  <a:pt x="17591" y="19806"/>
                </a:cubicBezTo>
                <a:cubicBezTo>
                  <a:pt x="14874" y="20859"/>
                  <a:pt x="11082" y="23280"/>
                  <a:pt x="8469" y="23038"/>
                </a:cubicBezTo>
                <a:cubicBezTo>
                  <a:pt x="5856" y="24009"/>
                  <a:pt x="1035" y="19262"/>
                  <a:pt x="1" y="18757"/>
                </a:cubicBezTo>
                <a:cubicBezTo>
                  <a:pt x="-16" y="14256"/>
                  <a:pt x="93" y="4501"/>
                  <a:pt x="76" y="0"/>
                </a:cubicBezTo>
                <a:close/>
              </a:path>
            </a:pathLst>
          </a:custGeom>
          <a:solidFill>
            <a:srgbClr val="A521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23" tIns="60912" rIns="121823" bIns="60912" rtlCol="0" anchor="ctr"/>
          <a:lstStyle/>
          <a:p>
            <a:pPr algn="ctr" defTabSz="1218030"/>
            <a:endParaRPr lang="en-US" sz="24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680200"/>
            <a:ext cx="12192000" cy="177800"/>
          </a:xfrm>
          <a:prstGeom prst="rect">
            <a:avLst/>
          </a:prstGeom>
          <a:solidFill>
            <a:srgbClr val="DD77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05" tIns="60904" rIns="121805" bIns="60904" spcCol="0" rtlCol="0" anchor="ctr"/>
          <a:lstStyle/>
          <a:p>
            <a:pPr algn="ctr" defTabSz="1218030"/>
            <a:endParaRPr lang="en-US" sz="240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3200873" y="2869489"/>
            <a:ext cx="7261552" cy="1300191"/>
            <a:chOff x="9566064" y="964372"/>
            <a:chExt cx="5446164" cy="698253"/>
          </a:xfrm>
        </p:grpSpPr>
        <p:sp>
          <p:nvSpPr>
            <p:cNvPr id="13" name="Rectangle 10"/>
            <p:cNvSpPr/>
            <p:nvPr/>
          </p:nvSpPr>
          <p:spPr>
            <a:xfrm rot="416356">
              <a:off x="13066912" y="966823"/>
              <a:ext cx="1945316" cy="695802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69873 w 5334002"/>
                <a:gd name="connsiteY2" fmla="*/ 506124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49092 w 5334002"/>
                <a:gd name="connsiteY2" fmla="*/ 454170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3999"/>
                <a:gd name="connsiteY0" fmla="*/ 0 h 724766"/>
                <a:gd name="connsiteX1" fmla="*/ 5334000 w 5333999"/>
                <a:gd name="connsiteY1" fmla="*/ 0 h 724766"/>
                <a:gd name="connsiteX2" fmla="*/ 3970191 w 5333999"/>
                <a:gd name="connsiteY2" fmla="*/ 513468 h 724766"/>
                <a:gd name="connsiteX3" fmla="*/ 5334000 w 5333999"/>
                <a:gd name="connsiteY3" fmla="*/ 724766 h 724766"/>
                <a:gd name="connsiteX4" fmla="*/ 0 w 5333999"/>
                <a:gd name="connsiteY4" fmla="*/ 724766 h 724766"/>
                <a:gd name="connsiteX5" fmla="*/ 0 w 5333999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572681 w 5334002"/>
                <a:gd name="connsiteY2" fmla="*/ 409907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649495"/>
                <a:gd name="connsiteY0" fmla="*/ 0 h 724766"/>
                <a:gd name="connsiteX1" fmla="*/ 5649496 w 5649495"/>
                <a:gd name="connsiteY1" fmla="*/ 27302 h 724766"/>
                <a:gd name="connsiteX2" fmla="*/ 4572681 w 5649495"/>
                <a:gd name="connsiteY2" fmla="*/ 409907 h 724766"/>
                <a:gd name="connsiteX3" fmla="*/ 5334000 w 5649495"/>
                <a:gd name="connsiteY3" fmla="*/ 724766 h 724766"/>
                <a:gd name="connsiteX4" fmla="*/ 0 w 5649495"/>
                <a:gd name="connsiteY4" fmla="*/ 724766 h 724766"/>
                <a:gd name="connsiteX5" fmla="*/ 0 w 5649495"/>
                <a:gd name="connsiteY5" fmla="*/ 0 h 724766"/>
                <a:gd name="connsiteX0" fmla="*/ -1 w 5673840"/>
                <a:gd name="connsiteY0" fmla="*/ 152873 h 697464"/>
                <a:gd name="connsiteX1" fmla="*/ 5673841 w 5673840"/>
                <a:gd name="connsiteY1" fmla="*/ 0 h 697464"/>
                <a:gd name="connsiteX2" fmla="*/ 4597026 w 5673840"/>
                <a:gd name="connsiteY2" fmla="*/ 382605 h 697464"/>
                <a:gd name="connsiteX3" fmla="*/ 5358345 w 5673840"/>
                <a:gd name="connsiteY3" fmla="*/ 697464 h 697464"/>
                <a:gd name="connsiteX4" fmla="*/ 24345 w 5673840"/>
                <a:gd name="connsiteY4" fmla="*/ 697464 h 697464"/>
                <a:gd name="connsiteX5" fmla="*/ -1 w 5673840"/>
                <a:gd name="connsiteY5" fmla="*/ 152873 h 697464"/>
                <a:gd name="connsiteX0" fmla="*/ -1 w 5673840"/>
                <a:gd name="connsiteY0" fmla="*/ 152873 h 697464"/>
                <a:gd name="connsiteX1" fmla="*/ 5673841 w 5673840"/>
                <a:gd name="connsiteY1" fmla="*/ 0 h 697464"/>
                <a:gd name="connsiteX2" fmla="*/ 4597026 w 5673840"/>
                <a:gd name="connsiteY2" fmla="*/ 382605 h 697464"/>
                <a:gd name="connsiteX3" fmla="*/ 5358345 w 5673840"/>
                <a:gd name="connsiteY3" fmla="*/ 697464 h 697464"/>
                <a:gd name="connsiteX4" fmla="*/ 6831 w 5673840"/>
                <a:gd name="connsiteY4" fmla="*/ 568730 h 697464"/>
                <a:gd name="connsiteX5" fmla="*/ -1 w 5673840"/>
                <a:gd name="connsiteY5" fmla="*/ 152873 h 697464"/>
                <a:gd name="connsiteX0" fmla="*/ -1 w 5673840"/>
                <a:gd name="connsiteY0" fmla="*/ 152873 h 661803"/>
                <a:gd name="connsiteX1" fmla="*/ 5673841 w 5673840"/>
                <a:gd name="connsiteY1" fmla="*/ 0 h 661803"/>
                <a:gd name="connsiteX2" fmla="*/ 4597026 w 5673840"/>
                <a:gd name="connsiteY2" fmla="*/ 382605 h 661803"/>
                <a:gd name="connsiteX3" fmla="*/ 5253439 w 5673840"/>
                <a:gd name="connsiteY3" fmla="*/ 661803 h 661803"/>
                <a:gd name="connsiteX4" fmla="*/ 6831 w 5673840"/>
                <a:gd name="connsiteY4" fmla="*/ 568730 h 661803"/>
                <a:gd name="connsiteX5" fmla="*/ -1 w 5673840"/>
                <a:gd name="connsiteY5" fmla="*/ 152873 h 661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673840" h="661803">
                  <a:moveTo>
                    <a:pt x="-1" y="152873"/>
                  </a:moveTo>
                  <a:lnTo>
                    <a:pt x="5673841" y="0"/>
                  </a:lnTo>
                  <a:cubicBezTo>
                    <a:pt x="5674995" y="102899"/>
                    <a:pt x="4595872" y="279706"/>
                    <a:pt x="4597026" y="382605"/>
                  </a:cubicBezTo>
                  <a:lnTo>
                    <a:pt x="5253439" y="661803"/>
                  </a:lnTo>
                  <a:lnTo>
                    <a:pt x="6831" y="568730"/>
                  </a:lnTo>
                  <a:lnTo>
                    <a:pt x="-1" y="152873"/>
                  </a:lnTo>
                  <a:close/>
                </a:path>
              </a:pathLst>
            </a:cu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04" tIns="60952" rIns="121904" bIns="60952" spcCol="0" rtlCol="0" anchor="ctr"/>
            <a:lstStyle/>
            <a:p>
              <a:pPr algn="ctr" defTabSz="1218030"/>
              <a:endParaRPr lang="en-US" sz="24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9566064" y="964372"/>
              <a:ext cx="5334002" cy="646524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69873 w 5334002"/>
                <a:gd name="connsiteY2" fmla="*/ 506124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49092 w 5334002"/>
                <a:gd name="connsiteY2" fmla="*/ 454170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77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04" tIns="60952" rIns="121904" bIns="60952" spcCol="0" rtlCol="0" anchor="ctr"/>
            <a:lstStyle/>
            <a:p>
              <a:pPr algn="ctr" defTabSz="1218030"/>
              <a:endParaRPr lang="en-US" sz="24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2" name="Rectangle 10"/>
            <p:cNvSpPr/>
            <p:nvPr/>
          </p:nvSpPr>
          <p:spPr>
            <a:xfrm>
              <a:off x="9616287" y="1021956"/>
              <a:ext cx="5049983" cy="543791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69873 w 5334002"/>
                <a:gd name="connsiteY2" fmla="*/ 506124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49092 w 5334002"/>
                <a:gd name="connsiteY2" fmla="*/ 454170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04" tIns="60952" rIns="121904" bIns="60952" spcCol="0" rtlCol="0" anchor="ctr"/>
            <a:lstStyle/>
            <a:p>
              <a:pPr algn="ctr" defTabSz="1218030"/>
              <a:endParaRPr lang="en-US" sz="2400">
                <a:solidFill>
                  <a:prstClr val="white"/>
                </a:solidFill>
                <a:latin typeface="Calibri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1878446" y="2812694"/>
            <a:ext cx="1323109" cy="1323109"/>
            <a:chOff x="1212273" y="1084984"/>
            <a:chExt cx="992332" cy="992332"/>
          </a:xfrm>
        </p:grpSpPr>
        <p:sp>
          <p:nvSpPr>
            <p:cNvPr id="9" name="Oval 8"/>
            <p:cNvSpPr/>
            <p:nvPr/>
          </p:nvSpPr>
          <p:spPr>
            <a:xfrm>
              <a:off x="1212273" y="1084984"/>
              <a:ext cx="992332" cy="992332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8030"/>
              <a:endParaRPr lang="en-US" sz="24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Oval 7"/>
            <p:cNvSpPr/>
            <p:nvPr/>
          </p:nvSpPr>
          <p:spPr>
            <a:xfrm>
              <a:off x="1252971" y="1095375"/>
              <a:ext cx="914400" cy="914400"/>
            </a:xfrm>
            <a:prstGeom prst="ellipse">
              <a:avLst/>
            </a:prstGeom>
            <a:solidFill>
              <a:srgbClr val="7030A0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8030"/>
              <a:endParaRPr lang="en-US" sz="2400">
                <a:solidFill>
                  <a:prstClr val="white"/>
                </a:solidFill>
                <a:latin typeface="Calibri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-879511" y="-1131658"/>
            <a:ext cx="2812221" cy="3515634"/>
            <a:chOff x="-2957976" y="-1125796"/>
            <a:chExt cx="2469633" cy="2296731"/>
          </a:xfrm>
        </p:grpSpPr>
        <p:sp>
          <p:nvSpPr>
            <p:cNvPr id="26" name="Oval 25"/>
            <p:cNvSpPr/>
            <p:nvPr/>
          </p:nvSpPr>
          <p:spPr>
            <a:xfrm rot="9814622">
              <a:off x="-2957976" y="-1125796"/>
              <a:ext cx="2469633" cy="2296731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8030"/>
              <a:endParaRPr lang="en-US" sz="24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5" name="Oval 24"/>
            <p:cNvSpPr/>
            <p:nvPr/>
          </p:nvSpPr>
          <p:spPr>
            <a:xfrm rot="968493">
              <a:off x="-2721155" y="-827037"/>
              <a:ext cx="2069022" cy="1931010"/>
            </a:xfrm>
            <a:prstGeom prst="ellipse">
              <a:avLst/>
            </a:prstGeom>
            <a:solidFill>
              <a:srgbClr val="D24CD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8030"/>
              <a:endParaRPr lang="en-US" sz="24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9" name="Oval 18"/>
            <p:cNvSpPr/>
            <p:nvPr/>
          </p:nvSpPr>
          <p:spPr>
            <a:xfrm rot="2150288">
              <a:off x="-2540893" y="-528917"/>
              <a:ext cx="1825297" cy="158373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8030"/>
              <a:endParaRPr lang="en-US" sz="2400">
                <a:solidFill>
                  <a:prstClr val="white"/>
                </a:solidFill>
                <a:latin typeface="Calibri"/>
              </a:endParaRPr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16934" y="237859"/>
            <a:ext cx="1527628" cy="1477214"/>
          </a:xfrm>
          <a:prstGeom prst="rect">
            <a:avLst/>
          </a:prstGeom>
          <a:noFill/>
        </p:spPr>
        <p:txBody>
          <a:bodyPr wrap="square" lIns="121805" tIns="60904" rIns="121805" bIns="60904" rtlCol="0">
            <a:spAutoFit/>
          </a:bodyPr>
          <a:lstStyle/>
          <a:p>
            <a:pPr algn="ctr" defTabSz="1218030"/>
            <a:r>
              <a:rPr lang="en-US" sz="8800" b="1">
                <a:solidFill>
                  <a:srgbClr val="7030A0"/>
                </a:solidFill>
                <a:latin typeface="Arial Rounded MT Bold" pitchFamily="34" charset="0"/>
                <a:ea typeface="Arial-Rounded" pitchFamily="34" charset="0"/>
                <a:cs typeface="Times New Roman" pitchFamily="18" charset="0"/>
              </a:rPr>
              <a:t>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679437" y="340929"/>
            <a:ext cx="10946063" cy="1230993"/>
          </a:xfrm>
          <a:prstGeom prst="rect">
            <a:avLst/>
          </a:prstGeom>
          <a:noFill/>
        </p:spPr>
        <p:txBody>
          <a:bodyPr wrap="square" lIns="121805" tIns="60904" rIns="121805" bIns="60904" rtlCol="0">
            <a:spAutoFit/>
          </a:bodyPr>
          <a:lstStyle/>
          <a:p>
            <a:pPr algn="ctr" defTabSz="1218030"/>
            <a:r>
              <a:rPr lang="en-US" sz="7200" b="1" dirty="0">
                <a:ln w="3175">
                  <a:solidFill>
                    <a:prstClr val="white"/>
                  </a:solidFill>
                </a:ln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MÁI TRƯỜNG MẾN YÊU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865745" y="2889126"/>
            <a:ext cx="1320800" cy="1272095"/>
          </a:xfrm>
          <a:prstGeom prst="rect">
            <a:avLst/>
          </a:prstGeom>
          <a:noFill/>
        </p:spPr>
        <p:txBody>
          <a:bodyPr wrap="square" lIns="121805" tIns="60904" rIns="121805" bIns="60904" rtlCol="0">
            <a:spAutoFit/>
          </a:bodyPr>
          <a:lstStyle/>
          <a:p>
            <a:pPr algn="ctr" defTabSz="1218030"/>
            <a:r>
              <a:rPr lang="en-US" sz="3200" b="1" dirty="0" err="1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Bài</a:t>
            </a:r>
            <a:endParaRPr lang="en-US" sz="3200" b="1" dirty="0">
              <a:solidFill>
                <a:prstClr val="white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  <a:p>
            <a:pPr algn="ctr" defTabSz="1218030"/>
            <a:r>
              <a:rPr lang="en-US" sz="4267" b="1" dirty="0">
                <a:solidFill>
                  <a:prstClr val="white"/>
                </a:solidFill>
                <a:latin typeface="Arial Rounded MT Bold" pitchFamily="34" charset="0"/>
                <a:ea typeface="Arial-Rounded" pitchFamily="34" charset="0"/>
                <a:cs typeface="Times New Roman" pitchFamily="18" charset="0"/>
              </a:rPr>
              <a:t>1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030771" y="3052119"/>
            <a:ext cx="6828616" cy="861661"/>
          </a:xfrm>
          <a:prstGeom prst="rect">
            <a:avLst/>
          </a:prstGeom>
          <a:noFill/>
        </p:spPr>
        <p:txBody>
          <a:bodyPr wrap="square" lIns="121805" tIns="60904" rIns="121805" bIns="60904" rtlCol="0">
            <a:spAutoFit/>
          </a:bodyPr>
          <a:lstStyle/>
          <a:p>
            <a:pPr algn="ctr" defTabSz="1218030"/>
            <a:r>
              <a:rPr lang="en-US" sz="4800" b="1">
                <a:solidFill>
                  <a:srgbClr val="B65BDB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TÔI ĐI HỌC</a:t>
            </a:r>
          </a:p>
        </p:txBody>
      </p:sp>
    </p:spTree>
    <p:extLst>
      <p:ext uri="{BB962C8B-B14F-4D97-AF65-F5344CB8AC3E}">
        <p14:creationId xmlns="" xmlns:p14="http://schemas.microsoft.com/office/powerpoint/2010/main" val="1099987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2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Box 3"/>
          <p:cNvSpPr txBox="1">
            <a:spLocks noChangeArrowheads="1"/>
          </p:cNvSpPr>
          <p:nvPr/>
        </p:nvSpPr>
        <p:spPr bwMode="auto">
          <a:xfrm>
            <a:off x="3281943" y="1026682"/>
            <a:ext cx="1089636" cy="584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5" rIns="91431" bIns="45715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9pPr>
          </a:lstStyle>
          <a:p>
            <a:pPr eaLnBrk="1" fontAlgn="auto" hangingPunct="1">
              <a:spcBef>
                <a:spcPct val="50000"/>
              </a:spcBef>
              <a:spcAft>
                <a:spcPts val="0"/>
              </a:spcAft>
            </a:pPr>
            <a:r>
              <a:rPr lang="vi-VN" b="1" dirty="0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Baøi:</a:t>
            </a:r>
            <a:endParaRPr lang="en-US" b="1" dirty="0">
              <a:solidFill>
                <a:prstClr val="black"/>
              </a:solidFill>
              <a:latin typeface="VNI-Avo" pitchFamily="2" charset="0"/>
              <a:ea typeface="HP001" pitchFamily="34" charset="0"/>
              <a:cs typeface="Times New Roman" pitchFamily="18" charset="0"/>
            </a:endParaRPr>
          </a:p>
        </p:txBody>
      </p:sp>
      <p:sp>
        <p:nvSpPr>
          <p:cNvPr id="25" name="Text Box 3"/>
          <p:cNvSpPr txBox="1">
            <a:spLocks noChangeArrowheads="1"/>
          </p:cNvSpPr>
          <p:nvPr/>
        </p:nvSpPr>
        <p:spPr bwMode="auto">
          <a:xfrm>
            <a:off x="190500" y="1624724"/>
            <a:ext cx="11791950" cy="5016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5" rIns="91431" bIns="45715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9pPr>
          </a:lstStyle>
          <a:p>
            <a:pPr algn="just" eaLnBrk="1" fontAlgn="auto" hangingPunct="1">
              <a:spcAft>
                <a:spcPts val="0"/>
              </a:spcAft>
            </a:pPr>
            <a:r>
              <a:rPr lang="en-US" dirty="0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     </a:t>
            </a:r>
            <a:r>
              <a:rPr lang="en-US" dirty="0" err="1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Haèng</a:t>
            </a:r>
            <a:r>
              <a:rPr lang="en-US" dirty="0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naêm</a:t>
            </a:r>
            <a:r>
              <a:rPr lang="en-US" dirty="0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cöù</a:t>
            </a:r>
            <a:r>
              <a:rPr lang="en-US" dirty="0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vaøo</a:t>
            </a:r>
            <a:r>
              <a:rPr lang="en-US" dirty="0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cuoái</a:t>
            </a:r>
            <a:r>
              <a:rPr lang="en-US" dirty="0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thu</a:t>
            </a:r>
            <a:r>
              <a:rPr lang="en-US" dirty="0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laù</a:t>
            </a:r>
            <a:r>
              <a:rPr lang="en-US" dirty="0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ngoaøi</a:t>
            </a:r>
            <a:r>
              <a:rPr lang="en-US" dirty="0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ñöôøng</a:t>
            </a:r>
            <a:r>
              <a:rPr lang="en-US" dirty="0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ruïng</a:t>
            </a:r>
            <a:r>
              <a:rPr lang="en-US" dirty="0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nhieàu</a:t>
            </a:r>
            <a:r>
              <a:rPr lang="en-US" dirty="0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vaø</a:t>
            </a:r>
            <a:r>
              <a:rPr lang="en-US" dirty="0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treân</a:t>
            </a:r>
            <a:r>
              <a:rPr lang="en-US" dirty="0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khoâng</a:t>
            </a:r>
            <a:r>
              <a:rPr lang="en-US" dirty="0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coù</a:t>
            </a:r>
            <a:r>
              <a:rPr lang="en-US" dirty="0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nhöõng</a:t>
            </a:r>
            <a:r>
              <a:rPr lang="en-US" dirty="0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ñaùm</a:t>
            </a:r>
            <a:r>
              <a:rPr lang="en-US" dirty="0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maây</a:t>
            </a:r>
            <a:r>
              <a:rPr lang="en-US" dirty="0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baøng</a:t>
            </a:r>
            <a:r>
              <a:rPr lang="en-US" dirty="0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baïc</a:t>
            </a:r>
            <a:r>
              <a:rPr lang="en-US" dirty="0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loøng</a:t>
            </a:r>
            <a:r>
              <a:rPr lang="en-US" dirty="0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toâi</a:t>
            </a:r>
            <a:r>
              <a:rPr lang="en-US" dirty="0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laïi</a:t>
            </a:r>
            <a:r>
              <a:rPr lang="en-US" dirty="0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nao</a:t>
            </a:r>
            <a:r>
              <a:rPr lang="en-US" dirty="0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nöùc</a:t>
            </a:r>
            <a:r>
              <a:rPr lang="en-US" dirty="0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nhöõng</a:t>
            </a:r>
            <a:r>
              <a:rPr lang="en-US" dirty="0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kyû</a:t>
            </a:r>
            <a:r>
              <a:rPr lang="en-US" dirty="0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nieäm</a:t>
            </a:r>
            <a:r>
              <a:rPr lang="en-US" dirty="0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môn</a:t>
            </a:r>
            <a:r>
              <a:rPr lang="en-US" dirty="0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 man </a:t>
            </a:r>
            <a:r>
              <a:rPr lang="en-US" dirty="0" err="1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cuûa</a:t>
            </a:r>
            <a:r>
              <a:rPr lang="en-US" dirty="0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buoåi</a:t>
            </a:r>
            <a:r>
              <a:rPr lang="en-US" dirty="0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töïu</a:t>
            </a:r>
            <a:r>
              <a:rPr lang="en-US" dirty="0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tröôøng</a:t>
            </a:r>
            <a:r>
              <a:rPr lang="en-US" dirty="0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.</a:t>
            </a:r>
          </a:p>
          <a:p>
            <a:pPr algn="just" eaLnBrk="1" fontAlgn="auto" hangingPunct="1">
              <a:spcAft>
                <a:spcPts val="0"/>
              </a:spcAft>
            </a:pPr>
            <a:r>
              <a:rPr lang="en-US" dirty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     </a:t>
            </a:r>
            <a:r>
              <a:rPr lang="en-US" dirty="0" err="1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Buoåi</a:t>
            </a:r>
            <a:r>
              <a:rPr lang="en-US" dirty="0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mai</a:t>
            </a:r>
            <a:r>
              <a:rPr lang="en-US" dirty="0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hoâm</a:t>
            </a:r>
            <a:r>
              <a:rPr lang="en-US" dirty="0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aáy</a:t>
            </a:r>
            <a:r>
              <a:rPr lang="en-US" dirty="0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moät</a:t>
            </a:r>
            <a:r>
              <a:rPr lang="en-US" dirty="0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buoåi</a:t>
            </a:r>
            <a:r>
              <a:rPr lang="en-US" dirty="0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mai</a:t>
            </a:r>
            <a:r>
              <a:rPr lang="en-US" dirty="0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ñaày</a:t>
            </a:r>
            <a:r>
              <a:rPr lang="en-US" dirty="0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söông</a:t>
            </a:r>
            <a:r>
              <a:rPr lang="en-US" dirty="0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thu</a:t>
            </a:r>
            <a:r>
              <a:rPr lang="en-US" dirty="0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vaø</a:t>
            </a:r>
            <a:r>
              <a:rPr lang="en-US" dirty="0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gioù</a:t>
            </a:r>
            <a:r>
              <a:rPr lang="en-US" dirty="0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laïnh</a:t>
            </a:r>
            <a:r>
              <a:rPr lang="en-US" dirty="0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. </a:t>
            </a:r>
            <a:r>
              <a:rPr lang="en-US" dirty="0" err="1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Meï</a:t>
            </a:r>
            <a:r>
              <a:rPr lang="en-US" dirty="0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toâi</a:t>
            </a:r>
            <a:r>
              <a:rPr lang="en-US" dirty="0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aâu</a:t>
            </a:r>
            <a:r>
              <a:rPr lang="en-US" dirty="0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yeám</a:t>
            </a:r>
            <a:r>
              <a:rPr lang="en-US" dirty="0" smtClean="0">
                <a:solidFill>
                  <a:schemeClr val="bg1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naém</a:t>
            </a:r>
            <a:r>
              <a:rPr lang="en-US" dirty="0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tay</a:t>
            </a:r>
            <a:r>
              <a:rPr lang="en-US" dirty="0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toâi</a:t>
            </a:r>
            <a:r>
              <a:rPr lang="en-US" dirty="0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daãn</a:t>
            </a:r>
            <a:r>
              <a:rPr lang="en-US" dirty="0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ñi</a:t>
            </a:r>
            <a:r>
              <a:rPr lang="en-US" dirty="0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treân</a:t>
            </a:r>
            <a:r>
              <a:rPr lang="en-US" dirty="0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 con </a:t>
            </a:r>
            <a:r>
              <a:rPr lang="en-US" dirty="0" err="1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ñöôøng</a:t>
            </a:r>
            <a:r>
              <a:rPr lang="en-US" dirty="0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laøng</a:t>
            </a:r>
            <a:r>
              <a:rPr lang="en-US" dirty="0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daøi</a:t>
            </a:r>
            <a:r>
              <a:rPr lang="en-US" dirty="0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heïp</a:t>
            </a:r>
            <a:r>
              <a:rPr lang="en-US" dirty="0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. Con </a:t>
            </a:r>
            <a:r>
              <a:rPr lang="en-US" dirty="0" err="1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ñöôøng</a:t>
            </a:r>
            <a:r>
              <a:rPr lang="en-US" dirty="0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naøy</a:t>
            </a:r>
            <a:r>
              <a:rPr lang="en-US" dirty="0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toâi</a:t>
            </a:r>
            <a:r>
              <a:rPr lang="en-US" dirty="0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ñaõ</a:t>
            </a:r>
            <a:r>
              <a:rPr lang="en-US" dirty="0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quen</a:t>
            </a:r>
            <a:r>
              <a:rPr lang="en-US" dirty="0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ñi</a:t>
            </a:r>
            <a:r>
              <a:rPr lang="en-US" dirty="0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laïi</a:t>
            </a:r>
            <a:r>
              <a:rPr lang="en-US" dirty="0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laém</a:t>
            </a:r>
            <a:r>
              <a:rPr lang="en-US" dirty="0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laàn</a:t>
            </a:r>
            <a:r>
              <a:rPr lang="en-US" dirty="0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nhöng</a:t>
            </a:r>
            <a:r>
              <a:rPr lang="en-US" dirty="0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laàn</a:t>
            </a:r>
            <a:r>
              <a:rPr lang="en-US" dirty="0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naøy</a:t>
            </a:r>
            <a:r>
              <a:rPr lang="en-US" dirty="0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toâi</a:t>
            </a:r>
            <a:r>
              <a:rPr lang="en-US" dirty="0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töï</a:t>
            </a:r>
            <a:r>
              <a:rPr lang="en-US" dirty="0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nhieân</a:t>
            </a:r>
            <a:r>
              <a:rPr lang="en-US" dirty="0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thaáy</a:t>
            </a:r>
            <a:r>
              <a:rPr lang="en-US" dirty="0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laï</a:t>
            </a:r>
            <a:r>
              <a:rPr lang="en-US" dirty="0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. </a:t>
            </a:r>
            <a:r>
              <a:rPr lang="en-US" dirty="0" err="1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Caûnh</a:t>
            </a:r>
            <a:r>
              <a:rPr lang="en-US" dirty="0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vaät</a:t>
            </a:r>
            <a:r>
              <a:rPr lang="en-US" dirty="0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chung</a:t>
            </a:r>
            <a:r>
              <a:rPr lang="en-US" dirty="0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quanh</a:t>
            </a:r>
            <a:r>
              <a:rPr lang="en-US" dirty="0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toâi</a:t>
            </a:r>
            <a:r>
              <a:rPr lang="en-US" dirty="0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ñeàu</a:t>
            </a:r>
            <a:r>
              <a:rPr lang="en-US" dirty="0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thay</a:t>
            </a:r>
            <a:r>
              <a:rPr lang="en-US" dirty="0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ñoåi</a:t>
            </a:r>
            <a:r>
              <a:rPr lang="en-US" dirty="0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chính</a:t>
            </a:r>
            <a:r>
              <a:rPr lang="en-US" dirty="0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vì</a:t>
            </a:r>
            <a:r>
              <a:rPr lang="en-US" dirty="0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loøng</a:t>
            </a:r>
            <a:r>
              <a:rPr lang="en-US" dirty="0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toâi</a:t>
            </a:r>
            <a:r>
              <a:rPr lang="en-US" dirty="0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ñang</a:t>
            </a:r>
            <a:r>
              <a:rPr lang="en-US" dirty="0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coù</a:t>
            </a:r>
            <a:r>
              <a:rPr lang="en-US" dirty="0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söï</a:t>
            </a:r>
            <a:r>
              <a:rPr lang="en-US" dirty="0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thay</a:t>
            </a:r>
            <a:r>
              <a:rPr lang="en-US" dirty="0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ñoåi</a:t>
            </a:r>
            <a:r>
              <a:rPr lang="en-US" dirty="0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lôùn</a:t>
            </a:r>
            <a:r>
              <a:rPr lang="en-US" dirty="0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: </a:t>
            </a:r>
            <a:r>
              <a:rPr lang="en-US" dirty="0" err="1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hoâm</a:t>
            </a:r>
            <a:r>
              <a:rPr lang="en-US" dirty="0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 nay </a:t>
            </a:r>
            <a:r>
              <a:rPr lang="en-US" dirty="0" err="1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toâi</a:t>
            </a:r>
            <a:r>
              <a:rPr lang="en-US" dirty="0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ñi</a:t>
            </a:r>
            <a:r>
              <a:rPr lang="en-US" dirty="0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hoïc</a:t>
            </a:r>
            <a:r>
              <a:rPr lang="en-US" dirty="0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.</a:t>
            </a:r>
            <a:endParaRPr lang="en-US" dirty="0">
              <a:solidFill>
                <a:prstClr val="black"/>
              </a:solidFill>
              <a:latin typeface="VNI-Avo" pitchFamily="2" charset="0"/>
              <a:ea typeface="HP001" pitchFamily="34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559975" y="4059834"/>
            <a:ext cx="11240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+mn-ea"/>
                <a:cs typeface="+mn-cs"/>
              </a:rPr>
              <a:t>yeám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NI-Avo" pitchFamily="2" charset="0"/>
              <a:ea typeface="+mn-ea"/>
              <a:cs typeface="+mn-cs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559973" y="4061211"/>
            <a:ext cx="11240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 err="1" smtClean="0">
                <a:solidFill>
                  <a:srgbClr val="FF0000"/>
                </a:solidFill>
                <a:latin typeface="VNI-Avo" pitchFamily="2" charset="0"/>
              </a:rPr>
              <a:t>yeám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NI-Avo" pitchFamily="2" charset="0"/>
            </a:endParaRPr>
          </a:p>
        </p:txBody>
      </p:sp>
      <p:sp>
        <p:nvSpPr>
          <p:cNvPr id="28" name="Text Box 3"/>
          <p:cNvSpPr txBox="1">
            <a:spLocks noChangeArrowheads="1"/>
          </p:cNvSpPr>
          <p:nvPr/>
        </p:nvSpPr>
        <p:spPr bwMode="auto">
          <a:xfrm>
            <a:off x="4265507" y="1053409"/>
            <a:ext cx="4046778" cy="55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5" rIns="91431" bIns="45715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9pPr>
          </a:lstStyle>
          <a:p>
            <a:pPr eaLnBrk="1" fontAlgn="auto" hangingPunct="1">
              <a:spcBef>
                <a:spcPct val="50000"/>
              </a:spcBef>
              <a:spcAft>
                <a:spcPts val="0"/>
              </a:spcAft>
            </a:pPr>
            <a:r>
              <a:rPr lang="en-US" sz="3000" b="1" dirty="0" err="1" smtClean="0">
                <a:solidFill>
                  <a:srgbClr val="FF0000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Toâi</a:t>
            </a:r>
            <a:r>
              <a:rPr lang="en-US" sz="3000" b="1" dirty="0" smtClean="0">
                <a:solidFill>
                  <a:srgbClr val="FF0000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ñi</a:t>
            </a:r>
            <a:r>
              <a:rPr lang="en-US" sz="3000" b="1" dirty="0" smtClean="0">
                <a:solidFill>
                  <a:srgbClr val="FF0000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hoïc</a:t>
            </a:r>
            <a:endParaRPr lang="en-US" sz="3000" b="1" dirty="0">
              <a:solidFill>
                <a:srgbClr val="FF0000"/>
              </a:solidFill>
              <a:latin typeface="VNI-Avo" pitchFamily="2" charset="0"/>
              <a:ea typeface="HP001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3535105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6" grpId="1"/>
      <p:bldP spid="2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Box 3"/>
          <p:cNvSpPr txBox="1">
            <a:spLocks noChangeArrowheads="1"/>
          </p:cNvSpPr>
          <p:nvPr/>
        </p:nvSpPr>
        <p:spPr bwMode="auto">
          <a:xfrm>
            <a:off x="3281943" y="1026682"/>
            <a:ext cx="1089636" cy="584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5" rIns="91431" bIns="45715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Baøi: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NI-Avo" pitchFamily="2" charset="0"/>
              <a:ea typeface="HP001" pitchFamily="34" charset="0"/>
              <a:cs typeface="Times New Roman" pitchFamily="18" charset="0"/>
            </a:endParaRPr>
          </a:p>
        </p:txBody>
      </p:sp>
      <p:sp>
        <p:nvSpPr>
          <p:cNvPr id="25" name="Text Box 3"/>
          <p:cNvSpPr txBox="1">
            <a:spLocks noChangeArrowheads="1"/>
          </p:cNvSpPr>
          <p:nvPr/>
        </p:nvSpPr>
        <p:spPr bwMode="auto">
          <a:xfrm>
            <a:off x="190500" y="1624724"/>
            <a:ext cx="11791950" cy="5016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5" rIns="91431" bIns="45715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   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Haèng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naêm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,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cöù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vaøo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cuoái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thu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,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laù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ngoaøi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ñöôøng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ruïng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nhieàu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vaø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treân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khoâng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coù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nhöõng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ñaùm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maây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baøng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baïc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,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loøng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toâi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laïi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nao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nöùc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nhöõng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kyû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nieäm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môn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man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cuûa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buoåi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töïu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tröôøng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   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Buoåi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mai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hoâm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aáy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,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moät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buoåi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mai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ñaày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söông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thu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vaø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gioù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laïnh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.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Meï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toâi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aâu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yeám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naém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tay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toâi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daãn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ñi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treân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con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ñöôøng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laøng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daøi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heïp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. Con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ñöôøng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naøy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,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toâi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ñaõ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quen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ñi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laïi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laém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laàn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,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nhöng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laàn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naøy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toâi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töï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nhieân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thaáy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laï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.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Caûnh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vaät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chung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quanh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toâi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ñeàu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thay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ñoåi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,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chính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vì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loøng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toâi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ñang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coù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söï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thay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ñoåi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lôùn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: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hoâm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nay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toâi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ñi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hoïc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NI-Avo" pitchFamily="2" charset="0"/>
              <a:ea typeface="HP001" pitchFamily="34" charset="0"/>
              <a:cs typeface="Times New Roman" pitchFamily="18" charset="0"/>
            </a:endParaRPr>
          </a:p>
        </p:txBody>
      </p:sp>
      <p:sp>
        <p:nvSpPr>
          <p:cNvPr id="28" name="Text Box 3"/>
          <p:cNvSpPr txBox="1">
            <a:spLocks noChangeArrowheads="1"/>
          </p:cNvSpPr>
          <p:nvPr/>
        </p:nvSpPr>
        <p:spPr bwMode="auto">
          <a:xfrm>
            <a:off x="4265507" y="1053409"/>
            <a:ext cx="4046778" cy="55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5" rIns="91431" bIns="45715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Toâi</a:t>
            </a:r>
            <a:r>
              <a:rPr kumimoji="0" lang="en-US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ñi</a:t>
            </a:r>
            <a:r>
              <a:rPr kumimoji="0" lang="en-US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hoïc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NI-Avo" pitchFamily="2" charset="0"/>
              <a:ea typeface="HP001" pitchFamily="34" charset="0"/>
              <a:cs typeface="Times New Roman" pitchFamily="18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 flipH="1">
            <a:off x="2630913" y="3245104"/>
            <a:ext cx="38100" cy="42522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2211813" y="4161814"/>
            <a:ext cx="38100" cy="42522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4612113" y="4653855"/>
            <a:ext cx="38100" cy="42522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9774663" y="5164946"/>
            <a:ext cx="38100" cy="42522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H="1">
            <a:off x="7615610" y="6216247"/>
            <a:ext cx="38100" cy="42522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80542573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Box 3"/>
          <p:cNvSpPr txBox="1">
            <a:spLocks noChangeArrowheads="1"/>
          </p:cNvSpPr>
          <p:nvPr/>
        </p:nvSpPr>
        <p:spPr bwMode="auto">
          <a:xfrm>
            <a:off x="3281943" y="1026682"/>
            <a:ext cx="1089636" cy="584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5" rIns="91431" bIns="45715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Baøi: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NI-Avo" pitchFamily="2" charset="0"/>
              <a:ea typeface="HP001" pitchFamily="34" charset="0"/>
              <a:cs typeface="Times New Roman" pitchFamily="18" charset="0"/>
            </a:endParaRPr>
          </a:p>
        </p:txBody>
      </p:sp>
      <p:sp>
        <p:nvSpPr>
          <p:cNvPr id="25" name="Text Box 3"/>
          <p:cNvSpPr txBox="1">
            <a:spLocks noChangeArrowheads="1"/>
          </p:cNvSpPr>
          <p:nvPr/>
        </p:nvSpPr>
        <p:spPr bwMode="auto">
          <a:xfrm>
            <a:off x="190500" y="1624724"/>
            <a:ext cx="11791950" cy="5016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5" rIns="91431" bIns="45715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   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Haèng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naêm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,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cöù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vaøo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cuoái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thu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,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laù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ngoaøi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ñöôøng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ruïng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nhieàu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vaø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treân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khoâng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coù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nhöõng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ñaùm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maây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baøng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baïc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,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loøng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toâi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laïi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nao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nöùc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nhöõng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kyû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nieäm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môn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man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cuûa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buoåi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töïu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tröôøng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   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Buoåi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mai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hoâm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aáy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,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moät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buoåi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mai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ñaày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söông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thu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vaø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gioù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laïnh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.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Meï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toâi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aâu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yeám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naém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tay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toâi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daãn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ñi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treân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con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ñöôøng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laøng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daøi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heïp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. Con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ñöôøng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naøy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,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toâi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ñaõ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quen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ñi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laïi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laém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laàn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,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nhöng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laàn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naøy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toâi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töï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nhieân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thaáy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laï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.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Caûnh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vaät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chung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quanh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toâi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ñeàu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thay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ñoåi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,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chính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vì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loøng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toâi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ñang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coù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söï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thay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ñoåi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lôùn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: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hoâm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nay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toâi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ñi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hoïc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NI-Avo" pitchFamily="2" charset="0"/>
              <a:ea typeface="HP001" pitchFamily="34" charset="0"/>
              <a:cs typeface="Times New Roman" pitchFamily="18" charset="0"/>
            </a:endParaRPr>
          </a:p>
        </p:txBody>
      </p:sp>
      <p:sp>
        <p:nvSpPr>
          <p:cNvPr id="28" name="Text Box 3"/>
          <p:cNvSpPr txBox="1">
            <a:spLocks noChangeArrowheads="1"/>
          </p:cNvSpPr>
          <p:nvPr/>
        </p:nvSpPr>
        <p:spPr bwMode="auto">
          <a:xfrm>
            <a:off x="4265507" y="1053409"/>
            <a:ext cx="4046778" cy="55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5" rIns="91431" bIns="45715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Toâi</a:t>
            </a:r>
            <a:r>
              <a:rPr kumimoji="0" lang="en-US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ñi</a:t>
            </a:r>
            <a:r>
              <a:rPr kumimoji="0" lang="en-US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hoïc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NI-Avo" pitchFamily="2" charset="0"/>
              <a:ea typeface="HP001" pitchFamily="34" charset="0"/>
              <a:cs typeface="Times New Roman" pitchFamily="18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3981450" y="4648200"/>
            <a:ext cx="154305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9582150" y="2705100"/>
            <a:ext cx="210536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7836035" y="3181350"/>
            <a:ext cx="1917565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342900" y="3676650"/>
            <a:ext cx="20955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69050483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Box 3"/>
          <p:cNvSpPr txBox="1">
            <a:spLocks noChangeArrowheads="1"/>
          </p:cNvSpPr>
          <p:nvPr/>
        </p:nvSpPr>
        <p:spPr bwMode="auto">
          <a:xfrm>
            <a:off x="3281943" y="1026682"/>
            <a:ext cx="1089636" cy="584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5" rIns="91431" bIns="45715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Baøi: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NI-Avo" pitchFamily="2" charset="0"/>
              <a:ea typeface="HP001" pitchFamily="34" charset="0"/>
              <a:cs typeface="Times New Roman" pitchFamily="18" charset="0"/>
            </a:endParaRPr>
          </a:p>
        </p:txBody>
      </p:sp>
      <p:sp>
        <p:nvSpPr>
          <p:cNvPr id="25" name="Text Box 3"/>
          <p:cNvSpPr txBox="1">
            <a:spLocks noChangeArrowheads="1"/>
          </p:cNvSpPr>
          <p:nvPr/>
        </p:nvSpPr>
        <p:spPr bwMode="auto">
          <a:xfrm>
            <a:off x="190500" y="1624724"/>
            <a:ext cx="11791950" cy="5016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5" rIns="91431" bIns="45715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   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Haèng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naêm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,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cöù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vaøo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cuoái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thu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,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laù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ngoaøi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ñöôøng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ruïng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nhieàu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vaø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treân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khoâng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coù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nhöõng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ñaùm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maây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baøng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baïc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,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loøng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toâi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laïi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nao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nöùc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nhöõng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kyû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nieäm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môn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man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cuûa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buoåi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töïu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tröôøng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   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Buoåi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mai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hoâm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aáy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,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moät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buoåi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mai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ñaày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söông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thu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vaø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gioù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laïnh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.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Meï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toâi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aâu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yeám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naém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tay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toâi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daãn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ñi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treân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con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ñöôøng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laøng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daøi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heïp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. Con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ñöôøng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naøy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,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toâi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ñaõ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quen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ñi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laïi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laém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laàn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,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nhöng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laàn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naøy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toâi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töï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nhieân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thaáy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laï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.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Caûnh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vaät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chung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quanh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toâi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ñeàu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thay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ñoåi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,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chính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vì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loøng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toâi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ñang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coù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söï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thay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ñoåi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lôùn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: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hoâm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nay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toâi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ñi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hoïc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NI-Avo" pitchFamily="2" charset="0"/>
              <a:ea typeface="HP001" pitchFamily="34" charset="0"/>
              <a:cs typeface="Times New Roman" pitchFamily="18" charset="0"/>
            </a:endParaRPr>
          </a:p>
        </p:txBody>
      </p:sp>
      <p:sp>
        <p:nvSpPr>
          <p:cNvPr id="28" name="Text Box 3"/>
          <p:cNvSpPr txBox="1">
            <a:spLocks noChangeArrowheads="1"/>
          </p:cNvSpPr>
          <p:nvPr/>
        </p:nvSpPr>
        <p:spPr bwMode="auto">
          <a:xfrm>
            <a:off x="4265507" y="1053409"/>
            <a:ext cx="4046778" cy="55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5" rIns="91431" bIns="45715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Toâi</a:t>
            </a:r>
            <a:r>
              <a:rPr kumimoji="0" lang="en-US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ñi</a:t>
            </a:r>
            <a:r>
              <a:rPr kumimoji="0" lang="en-US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hoïc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NI-Avo" pitchFamily="2" charset="0"/>
              <a:ea typeface="HP001" pitchFamily="34" charset="0"/>
              <a:cs typeface="Times New Roman" pitchFamily="18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 flipH="1">
            <a:off x="2630913" y="3245104"/>
            <a:ext cx="38100" cy="42522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2211813" y="4161814"/>
            <a:ext cx="38100" cy="42522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4612113" y="4653855"/>
            <a:ext cx="38100" cy="42522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9774663" y="5164946"/>
            <a:ext cx="38100" cy="42522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H="1">
            <a:off x="7615610" y="6216247"/>
            <a:ext cx="38100" cy="42522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19416433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Box 3"/>
          <p:cNvSpPr txBox="1">
            <a:spLocks noChangeArrowheads="1"/>
          </p:cNvSpPr>
          <p:nvPr/>
        </p:nvSpPr>
        <p:spPr bwMode="auto">
          <a:xfrm>
            <a:off x="3281943" y="1026682"/>
            <a:ext cx="1089636" cy="584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5" rIns="91431" bIns="45715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Baøi: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NI-Avo" pitchFamily="2" charset="0"/>
              <a:ea typeface="HP001" pitchFamily="34" charset="0"/>
              <a:cs typeface="Times New Roman" pitchFamily="18" charset="0"/>
            </a:endParaRPr>
          </a:p>
        </p:txBody>
      </p:sp>
      <p:cxnSp>
        <p:nvCxnSpPr>
          <p:cNvPr id="23" name="Straight Connector 22"/>
          <p:cNvCxnSpPr/>
          <p:nvPr/>
        </p:nvCxnSpPr>
        <p:spPr>
          <a:xfrm flipH="1">
            <a:off x="4705184" y="2001916"/>
            <a:ext cx="38100" cy="42522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H="1">
            <a:off x="2080094" y="2528957"/>
            <a:ext cx="38100" cy="42522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H="1">
            <a:off x="2128210" y="2532143"/>
            <a:ext cx="38100" cy="42522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Box 3"/>
          <p:cNvSpPr txBox="1">
            <a:spLocks noChangeArrowheads="1"/>
          </p:cNvSpPr>
          <p:nvPr/>
        </p:nvSpPr>
        <p:spPr bwMode="auto">
          <a:xfrm>
            <a:off x="4265507" y="1053409"/>
            <a:ext cx="4046778" cy="55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5" rIns="91431" bIns="45715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Toâi</a:t>
            </a:r>
            <a:r>
              <a:rPr kumimoji="0" lang="en-US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ñi</a:t>
            </a:r>
            <a:r>
              <a:rPr kumimoji="0" lang="en-US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hoïc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NI-Avo" pitchFamily="2" charset="0"/>
              <a:ea typeface="HP001" pitchFamily="34" charset="0"/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09550" y="1880150"/>
            <a:ext cx="1147796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en-US" sz="3200" dirty="0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     </a:t>
            </a:r>
            <a:r>
              <a:rPr lang="en-US" sz="3200" dirty="0" err="1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Buoåi</a:t>
            </a:r>
            <a:r>
              <a:rPr lang="en-US" sz="3200" dirty="0" smtClean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mai</a:t>
            </a:r>
            <a:r>
              <a:rPr lang="en-US" sz="3200" dirty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hoâm</a:t>
            </a:r>
            <a:r>
              <a:rPr lang="en-US" sz="3200" dirty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aáy</a:t>
            </a:r>
            <a:r>
              <a:rPr lang="en-US" sz="3200" dirty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, </a:t>
            </a:r>
            <a:r>
              <a:rPr lang="en-US" sz="3200" dirty="0" err="1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moät</a:t>
            </a:r>
            <a:r>
              <a:rPr lang="en-US" sz="3200" dirty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buoåi</a:t>
            </a:r>
            <a:r>
              <a:rPr lang="en-US" sz="3200" dirty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mai</a:t>
            </a:r>
            <a:r>
              <a:rPr lang="en-US" sz="3200" dirty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ñaày</a:t>
            </a:r>
            <a:r>
              <a:rPr lang="en-US" sz="3200" dirty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söông</a:t>
            </a:r>
            <a:r>
              <a:rPr lang="en-US" sz="3200" dirty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thu</a:t>
            </a:r>
            <a:r>
              <a:rPr lang="en-US" sz="3200" dirty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vaø</a:t>
            </a:r>
            <a:r>
              <a:rPr lang="en-US" sz="3200" dirty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gioù</a:t>
            </a:r>
            <a:r>
              <a:rPr lang="en-US" sz="3200" dirty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laïnh</a:t>
            </a:r>
            <a:r>
              <a:rPr lang="en-US" sz="3200" dirty="0">
                <a:solidFill>
                  <a:prstClr val="black"/>
                </a:solidFill>
                <a:latin typeface="VNI-Avo" pitchFamily="2" charset="0"/>
                <a:ea typeface="HP001" pitchFamily="34" charset="0"/>
                <a:cs typeface="Times New Roman" pitchFamily="18" charset="0"/>
              </a:rPr>
              <a:t>. </a:t>
            </a:r>
          </a:p>
        </p:txBody>
      </p:sp>
    </p:spTree>
    <p:extLst>
      <p:ext uri="{BB962C8B-B14F-4D97-AF65-F5344CB8AC3E}">
        <p14:creationId xmlns="" xmlns:p14="http://schemas.microsoft.com/office/powerpoint/2010/main" val="38887476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Box 3"/>
          <p:cNvSpPr txBox="1">
            <a:spLocks noChangeArrowheads="1"/>
          </p:cNvSpPr>
          <p:nvPr/>
        </p:nvSpPr>
        <p:spPr bwMode="auto">
          <a:xfrm>
            <a:off x="3281943" y="1026682"/>
            <a:ext cx="1089636" cy="584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5" rIns="91431" bIns="45715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Baøi: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NI-Avo" pitchFamily="2" charset="0"/>
              <a:ea typeface="HP001" pitchFamily="34" charset="0"/>
              <a:cs typeface="Times New Roman" pitchFamily="18" charset="0"/>
            </a:endParaRPr>
          </a:p>
        </p:txBody>
      </p:sp>
      <p:sp>
        <p:nvSpPr>
          <p:cNvPr id="25" name="Text Box 3"/>
          <p:cNvSpPr txBox="1">
            <a:spLocks noChangeArrowheads="1"/>
          </p:cNvSpPr>
          <p:nvPr/>
        </p:nvSpPr>
        <p:spPr bwMode="auto">
          <a:xfrm>
            <a:off x="190500" y="1624724"/>
            <a:ext cx="11791950" cy="5016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5" rIns="91431" bIns="45715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   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Haèng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naêm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,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cöù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vaøo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cuoái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thu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,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laù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ngoaøi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ñöôøng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ruïng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nhieàu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vaø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treân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khoâng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coù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nhöõng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ñaùm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maây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baøng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baïc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,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loøng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toâi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laïi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nao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nöùc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nhöõng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kyû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nieäm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môn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man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cuûa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buoåi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töïu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tröôøng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   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Buoåi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mai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hoâm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aáy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,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moät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buoåi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mai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ñaày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söông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thu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vaø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gioù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laïnh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.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Meï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toâi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aâu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yeám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naém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tay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toâi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daãn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ñi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treân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con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ñöôøng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laøng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daøi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heïp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. Con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ñöôøng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naøy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,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toâi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ñaõ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quen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ñi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laïi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laém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laàn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,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nhöng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laàn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naøy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toâi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töï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nhieân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thaáy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laï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.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Caûnh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vaät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chung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quanh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toâi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ñeàu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thay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ñoåi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,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chính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vì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loøng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toâi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ñang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coù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söï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thay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ñoåi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lôùn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: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hoâm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nay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toâi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ñi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hoïc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NI-Avo" pitchFamily="2" charset="0"/>
              <a:ea typeface="HP001" pitchFamily="34" charset="0"/>
              <a:cs typeface="Times New Roman" pitchFamily="18" charset="0"/>
            </a:endParaRPr>
          </a:p>
        </p:txBody>
      </p:sp>
      <p:sp>
        <p:nvSpPr>
          <p:cNvPr id="28" name="Text Box 3"/>
          <p:cNvSpPr txBox="1">
            <a:spLocks noChangeArrowheads="1"/>
          </p:cNvSpPr>
          <p:nvPr/>
        </p:nvSpPr>
        <p:spPr bwMode="auto">
          <a:xfrm>
            <a:off x="4265507" y="1053409"/>
            <a:ext cx="4046778" cy="55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5" rIns="91431" bIns="45715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.VnTime" pitchFamily="34" charset="0"/>
                <a:cs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Toâi</a:t>
            </a:r>
            <a:r>
              <a:rPr kumimoji="0" lang="en-US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ñi</a:t>
            </a:r>
            <a:r>
              <a:rPr kumimoji="0" lang="en-US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NI-Avo" pitchFamily="2" charset="0"/>
                <a:ea typeface="HP001" pitchFamily="34" charset="0"/>
                <a:cs typeface="Times New Roman" pitchFamily="18" charset="0"/>
              </a:rPr>
              <a:t>hoïc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NI-Avo" pitchFamily="2" charset="0"/>
              <a:ea typeface="HP001" pitchFamily="34" charset="0"/>
              <a:cs typeface="Times New Roman" pitchFamily="18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 flipH="1">
            <a:off x="2630913" y="3245104"/>
            <a:ext cx="38100" cy="42522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H="1">
            <a:off x="7615610" y="6216247"/>
            <a:ext cx="38100" cy="42522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83008003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10.500"/>
  <p:tag name="ISPRING_SLIDE_ID_2" val="{9A8440C3-9BC9-4F5C-9871-BFC6FFECE74E}"/>
</p:tagLst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8879</TotalTime>
  <Words>1447</Words>
  <Application>Microsoft Office PowerPoint</Application>
  <PresentationFormat>Custom</PresentationFormat>
  <Paragraphs>110</Paragraphs>
  <Slides>22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22</vt:i4>
      </vt:variant>
    </vt:vector>
  </HeadingPairs>
  <TitlesOfParts>
    <vt:vector size="25" baseType="lpstr">
      <vt:lpstr>2_Office Theme</vt:lpstr>
      <vt:lpstr>3_Office Theme</vt:lpstr>
      <vt:lpstr>4_Office Theme</vt:lpstr>
      <vt:lpstr>    CHÀO MỪNG CÁC EM ĐẾN VỚI TIẾT 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User</cp:lastModifiedBy>
  <cp:revision>1751</cp:revision>
  <dcterms:created xsi:type="dcterms:W3CDTF">2021-01-08T15:14:22Z</dcterms:created>
  <dcterms:modified xsi:type="dcterms:W3CDTF">2024-02-17T01:26:59Z</dcterms:modified>
</cp:coreProperties>
</file>