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5" r:id="rId4"/>
    <p:sldId id="266" r:id="rId5"/>
    <p:sldId id="283" r:id="rId6"/>
    <p:sldId id="282" r:id="rId7"/>
    <p:sldId id="284" r:id="rId8"/>
    <p:sldId id="287" r:id="rId9"/>
    <p:sldId id="285" r:id="rId10"/>
    <p:sldId id="274" r:id="rId11"/>
    <p:sldId id="288" r:id="rId12"/>
    <p:sldId id="261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22/08/2021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721" y="3165713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 TỪ NHỮNG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CƠ BẢN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80" y="2065814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Lớp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22" y="1929710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9276" r="8966" b="77089"/>
          <a:stretch/>
        </p:blipFill>
        <p:spPr>
          <a:xfrm>
            <a:off x="1379728" y="2946903"/>
            <a:ext cx="6962341" cy="18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2102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04553" y="1226795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7606"/>
          <a:stretch/>
        </p:blipFill>
        <p:spPr>
          <a:xfrm>
            <a:off x="3388857" y="2316997"/>
            <a:ext cx="4165147" cy="41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4249" y="1577966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51905" y="2614412"/>
            <a:ext cx="4114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</a:rPr>
              <a:t>Nhận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xét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tập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en-US" sz="2800" dirty="0">
                <a:latin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</a:rPr>
              <a:t>Dặng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dò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6730" y="1277850"/>
            <a:ext cx="3311632" cy="967420"/>
            <a:chOff x="796730" y="1277850"/>
            <a:chExt cx="3311632" cy="967420"/>
          </a:xfrm>
        </p:grpSpPr>
        <p:sp>
          <p:nvSpPr>
            <p:cNvPr id="2" name="Rounded Rectangle 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1360" b="3287"/>
          <a:stretch/>
        </p:blipFill>
        <p:spPr>
          <a:xfrm>
            <a:off x="2408349" y="2240797"/>
            <a:ext cx="4518771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730" y="1161939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7981"/>
          <a:stretch/>
        </p:blipFill>
        <p:spPr>
          <a:xfrm>
            <a:off x="1349132" y="2354335"/>
            <a:ext cx="3443615" cy="4175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634" r="5260" b="7605"/>
          <a:stretch/>
        </p:blipFill>
        <p:spPr>
          <a:xfrm>
            <a:off x="5059272" y="2354335"/>
            <a:ext cx="3002903" cy="41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6730" y="1277850"/>
            <a:ext cx="3311632" cy="967420"/>
            <a:chOff x="796730" y="1277850"/>
            <a:chExt cx="3311632" cy="967420"/>
          </a:xfrm>
        </p:grpSpPr>
        <p:sp>
          <p:nvSpPr>
            <p:cNvPr id="6" name="Rounded Rectangle 5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397" y="157153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2600" b="1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6: Sáng tạo tù những khối cơ bản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258" r="7113" b="8169"/>
          <a:stretch/>
        </p:blipFill>
        <p:spPr>
          <a:xfrm>
            <a:off x="1349132" y="2470246"/>
            <a:ext cx="2885749" cy="4131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446" b="6666"/>
          <a:stretch/>
        </p:blipFill>
        <p:spPr>
          <a:xfrm>
            <a:off x="4713667" y="2470246"/>
            <a:ext cx="3091953" cy="40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0283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8991" y="1415475"/>
            <a:ext cx="3409523" cy="992874"/>
            <a:chOff x="788991" y="1415475"/>
            <a:chExt cx="3409523" cy="992874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536" b="5801"/>
          <a:stretch/>
        </p:blipFill>
        <p:spPr>
          <a:xfrm>
            <a:off x="2099257" y="2550017"/>
            <a:ext cx="3076338" cy="40053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258" b="6291"/>
          <a:stretch/>
        </p:blipFill>
        <p:spPr>
          <a:xfrm>
            <a:off x="5744498" y="2550017"/>
            <a:ext cx="3043260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8766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324993" y="3005460"/>
            <a:ext cx="6481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VNI-Avo" pitchFamily="2" charset="0"/>
              </a:rPr>
              <a:t>Naën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vaät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coù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daïng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khoái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em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yeâu</a:t>
            </a:r>
            <a:r>
              <a:rPr lang="en-US" sz="2600" dirty="0">
                <a:latin typeface="VNI-Avo" pitchFamily="2" charset="0"/>
              </a:rPr>
              <a:t> </a:t>
            </a:r>
            <a:r>
              <a:rPr lang="en-US" sz="2600" dirty="0" err="1">
                <a:latin typeface="VNI-Avo" pitchFamily="2" charset="0"/>
              </a:rPr>
              <a:t>thích</a:t>
            </a:r>
            <a:r>
              <a:rPr lang="en-US" sz="2600" dirty="0">
                <a:latin typeface="VNI-Avo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(tieát2)</a:t>
            </a: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61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87975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1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-373487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157153"/>
            <a:ext cx="81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Myõ</a:t>
            </a:r>
            <a:r>
              <a:rPr lang="en-US" sz="2600" b="1" dirty="0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VNI-Avo" pitchFamily="2" charset="0"/>
                <a:cs typeface="Arial" panose="020B0604020202020204" pitchFamily="34" charset="0"/>
              </a:rPr>
              <a:t>thuaät</a:t>
            </a:r>
            <a:endParaRPr lang="en-US" sz="2600" b="1" dirty="0">
              <a:solidFill>
                <a:srgbClr val="FFFF00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Chuû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ñeà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6: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Saùng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taïo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töø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nhöõng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khoái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baûn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tieát</a:t>
            </a:r>
            <a:r>
              <a:rPr lang="en-US" sz="2400" dirty="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65515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200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76</cp:revision>
  <dcterms:created xsi:type="dcterms:W3CDTF">2020-11-02T00:50:28Z</dcterms:created>
  <dcterms:modified xsi:type="dcterms:W3CDTF">2021-08-22T14:26:16Z</dcterms:modified>
</cp:coreProperties>
</file>